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8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27023"/>
            <a:ext cx="7315200" cy="280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2"/>
              </a:lnSpc>
              <a:buNone/>
            </a:pPr>
            <a:r>
              <a:rPr lang="en-US" sz="6033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Тайны Вселенной: Путешествие к звездам</a:t>
            </a:r>
            <a:endParaRPr lang="en-US" sz="6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765564"/>
            <a:ext cx="7315200" cy="1860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8"/>
              </a:lnSpc>
              <a:buNone/>
            </a:pPr>
            <a:r>
              <a:rPr lang="en-US" sz="1749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Здравствуйте, юные исследователи космоса! Сегодня мы отправимся в увлекательное путешествие по бескрайним просторам Вселенной. Мы узнаем о загадках космоса, о планетах, звездах и галактиках. Приготовьтесь к невероятным открытиям и удивительным фактам, которые заставят вас по-новому взглянуть на нашу Вселенную.</a:t>
            </a:r>
            <a:endParaRPr lang="en-US" sz="17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B8EE9-60A0-4229-A7CE-B217267EBFC8}"/>
              </a:ext>
            </a:extLst>
          </p:cNvPr>
          <p:cNvSpPr txBox="1"/>
          <p:nvPr/>
        </p:nvSpPr>
        <p:spPr>
          <a:xfrm>
            <a:off x="0" y="549276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"Тайны Вселенной: Путешествие к звездам"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E3AC6-E517-49CF-8B8E-7101816CCD6F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769620" y="782479"/>
            <a:ext cx="12270819" cy="687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11"/>
              </a:lnSpc>
              <a:buNone/>
            </a:pPr>
            <a:r>
              <a:rPr lang="en-US" sz="4329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Космический лифт: Как добраться до звезд?</a:t>
            </a:r>
            <a:endParaRPr lang="en-US" sz="43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84183" y="1799392"/>
            <a:ext cx="30480" cy="5647730"/>
          </a:xfrm>
          <a:prstGeom prst="roundRect">
            <a:avLst>
              <a:gd name="adj" fmla="val 108221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1316295" y="2278737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535455"/>
          </a:solidFill>
          <a:ln/>
        </p:spPr>
      </p:sp>
      <p:sp>
        <p:nvSpPr>
          <p:cNvPr id="7" name="Shape 4"/>
          <p:cNvSpPr/>
          <p:nvPr/>
        </p:nvSpPr>
        <p:spPr>
          <a:xfrm>
            <a:off x="852071" y="2046684"/>
            <a:ext cx="494705" cy="494705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1042452" y="2129076"/>
            <a:ext cx="113824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7"/>
              </a:lnSpc>
              <a:buNone/>
            </a:pPr>
            <a:r>
              <a:rPr lang="en-US" sz="2597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08860" y="2019181"/>
            <a:ext cx="274879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Концепция</a:t>
            </a:r>
            <a:endParaRPr lang="en-US" sz="21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08860" y="2494717"/>
            <a:ext cx="11551920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sz="1732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Космический лифт - это гипотетическая конструкция, которая соединяет Землю с орбитой. Представьте себе высокую башню, поднимающуюся на тысячи километров в космос! Вместо того чтобы запускать ракеты, мы можем использовать лифт, чтобы доставлять грузы и людей на орбиту.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316295" y="4469130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535455"/>
          </a:solidFill>
          <a:ln/>
        </p:spPr>
      </p:sp>
      <p:sp>
        <p:nvSpPr>
          <p:cNvPr id="12" name="Shape 9"/>
          <p:cNvSpPr/>
          <p:nvPr/>
        </p:nvSpPr>
        <p:spPr>
          <a:xfrm>
            <a:off x="852071" y="4237077"/>
            <a:ext cx="494705" cy="494705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998280" y="4319468"/>
            <a:ext cx="202168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7"/>
              </a:lnSpc>
              <a:buNone/>
            </a:pPr>
            <a:r>
              <a:rPr lang="en-US" sz="2597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08860" y="4209574"/>
            <a:ext cx="274879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Как это работает?</a:t>
            </a:r>
            <a:endParaRPr lang="en-US" sz="21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08860" y="4685109"/>
            <a:ext cx="11551920" cy="703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sz="1732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Лифт будет подниматься по канатной тросе, прикрепленной к станции на геостационарной орбите. Трос будет вращаться вокруг Земли, благодаря чему искусственная гравитация удерживает его в натяжении.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316295" y="6307693"/>
            <a:ext cx="769620" cy="30480"/>
          </a:xfrm>
          <a:prstGeom prst="roundRect">
            <a:avLst>
              <a:gd name="adj" fmla="val 108221"/>
            </a:avLst>
          </a:prstGeom>
          <a:solidFill>
            <a:srgbClr val="535455"/>
          </a:solidFill>
          <a:ln/>
        </p:spPr>
      </p:sp>
      <p:sp>
        <p:nvSpPr>
          <p:cNvPr id="17" name="Shape 14"/>
          <p:cNvSpPr/>
          <p:nvPr/>
        </p:nvSpPr>
        <p:spPr>
          <a:xfrm>
            <a:off x="852071" y="6075640"/>
            <a:ext cx="494705" cy="494705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18" name="Text 15"/>
          <p:cNvSpPr/>
          <p:nvPr/>
        </p:nvSpPr>
        <p:spPr>
          <a:xfrm>
            <a:off x="997208" y="6158032"/>
            <a:ext cx="204430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7"/>
              </a:lnSpc>
              <a:buNone/>
            </a:pPr>
            <a:r>
              <a:rPr lang="en-US" sz="2597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308860" y="6048137"/>
            <a:ext cx="274879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Преимущества</a:t>
            </a:r>
            <a:endParaRPr lang="en-US" sz="21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08860" y="6523672"/>
            <a:ext cx="11551920" cy="703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sz="1732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Космический лифт значительно снизит стоимость космических путешествий. Он позволит перевозить большие грузы и отправлять людей в космос гораздо чаще.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F3920-FF77-4637-A4EE-B25CF2D22AF5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048583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Звездные часы: Путешествие во времени среди галактик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306145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6" name="Text 3"/>
          <p:cNvSpPr/>
          <p:nvPr/>
        </p:nvSpPr>
        <p:spPr>
          <a:xfrm>
            <a:off x="990243" y="3146465"/>
            <a:ext cx="117396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30906" y="3061454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Скорость света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30906" y="3551872"/>
            <a:ext cx="3459242" cy="2903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Свет движется с невероятной скоростью - 300 000 километров в секунду! Но даже свету нужно время, чтобы добраться до далеких звезд. Поэтому, глядя на звезды, мы видим их такими, какими они были в прошлом.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16962" y="306145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0" name="Text 7"/>
          <p:cNvSpPr/>
          <p:nvPr/>
        </p:nvSpPr>
        <p:spPr>
          <a:xfrm>
            <a:off x="5367814" y="3146465"/>
            <a:ext cx="208598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54078" y="3061454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Расстояния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4078" y="3551872"/>
            <a:ext cx="3459242" cy="3629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Свет от ближайшей звезды доходит до нас за несколько лет. Свет от далеких галактик может путешествовать миллионы и даже миллиарды лет, прежде чем доберется до нас. Это означает, что мы видим эти галактики такими, какими они были миллиарды лет назад.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40133" y="306145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4" name="Text 11"/>
          <p:cNvSpPr/>
          <p:nvPr/>
        </p:nvSpPr>
        <p:spPr>
          <a:xfrm>
            <a:off x="9789795" y="3146465"/>
            <a:ext cx="210979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77249" y="3061454"/>
            <a:ext cx="2877383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История Вселенной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77249" y="3551872"/>
            <a:ext cx="3459242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Изучая свет от далеких звезд и галактик, астрономы могут "заглядывать" в прошлое Вселенной. Это позволяет им узнать о том, как Вселенная эволюционировала.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9581FC-3243-4DA4-A23B-5CD4DFCB1483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632704"/>
            <a:ext cx="11033403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Космическая кухня: Что едят на МКС?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908459"/>
            <a:ext cx="3403283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Специальные продукты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489603"/>
            <a:ext cx="3978116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 МКС еда хранится в специальных герметичных пакетах, чтобы защитить ее от вакуума и космической радиации. Еда должна быть легкой и компактной, чтобы ее можно было упаковать в ограниченном пространстве.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32928" y="2908459"/>
            <a:ext cx="2895481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Разнообразие меню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32928" y="3489603"/>
            <a:ext cx="3978116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Астронавты едят разнообразные блюда: супы, каши, мясо, рыбу, фрукты, овощи. Они могут приготовить еду сами или использовать предоставленные уже готовые порции.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2067" y="290845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Вода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2067" y="3489603"/>
            <a:ext cx="3978116" cy="2903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 МКС нет источников свежей воды, поэтому ее приходится перерабатывать. Специальные системы очищают и перерабатывают воду из пота астронавтов и конденсата, чтобы ее можно было использовать для питья и приготовления еды.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79467-FC4D-4CE7-B970-27ED4BE0CFE3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2065" y="844153"/>
            <a:ext cx="8032671" cy="1488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07"/>
              </a:lnSpc>
              <a:buNone/>
            </a:pPr>
            <a:r>
              <a:rPr lang="en-US" sz="3126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Галактический зоопарк: Какие животные могли бы жить на других планетах?</a:t>
            </a:r>
            <a:endParaRPr lang="en-US" sz="3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065" y="2570678"/>
            <a:ext cx="396835" cy="39683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042065" y="3126224"/>
            <a:ext cx="2212538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Осьминоги на Европе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6042065" y="3469481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Европа, спутник Юпитера, покрыта океаном воды под ледяной корой. Возможно, в этом океане могут жить осьминоги или другие морские животные, подобные земным.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462" y="2570678"/>
            <a:ext cx="396835" cy="39683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177462" y="3126224"/>
            <a:ext cx="2152650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Насекомые на Марсе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0177462" y="3469481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Марс холодная и сухая планета, но в глубинах почвы могут жить простейшие организмы или насекомые, приспособленные к экстремальным условиям.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065" y="4962049"/>
            <a:ext cx="396835" cy="39683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042065" y="5517594"/>
            <a:ext cx="1984653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Птицы на Титане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6042065" y="5860852"/>
            <a:ext cx="3897273" cy="15244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Титан, спутник Сатурна, имеет плотную атмосферу и озера жидких углеводородов. Возможно, в таких условиях могут жить птицы с плавательными перепонками на лапах и крыльями, приспособленными для полетов в атмосфере Титана.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462" y="4962049"/>
            <a:ext cx="396835" cy="39683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177462" y="5517594"/>
            <a:ext cx="3308628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Рыбы в океанах на экзопланетах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10177462" y="5860852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Вокруг многих звезд в нашей галактике вращаются планеты с океанами воды. В этих океанах могут жить рыбы или другие морские животные, похожие на земных.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5E076-F910-44AC-A244-563B3B3E85CC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773073" y="608290"/>
            <a:ext cx="13084254" cy="1380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5"/>
              </a:lnSpc>
              <a:buNone/>
            </a:pPr>
            <a:r>
              <a:rPr lang="en-US" sz="4348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Межзвездная почта: Как отправить сообщение инопланетянам?</a:t>
            </a:r>
            <a:endParaRPr lang="en-US" sz="4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Радиоволны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08728" y="3018353"/>
            <a:ext cx="1164859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Один из способов связи с инопланетянами - использование радиоволн. Радиоволны могут путешествовать в космосе на большие расстояния и проходить сквозь галактические пыль и газ.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Сигналы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208728" y="4785479"/>
            <a:ext cx="1164859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Чтобы отправить сообщение инопланетянам, мы можем использовать радиотелескопы, чтобы передать сигналы в космос. Сигналы могут содержать информацию о Земле, людях и нашей цивилизации.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08728" y="6075045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Поиск ответа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Мы также можем использовать радиотелескопы для прослушивания космоса в поисках сигналов от инопланетных цивилизаций.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F9517-43DD-4283-AE01-04876B10825B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399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1417" y="3128367"/>
            <a:ext cx="10461546" cy="6099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03"/>
              </a:lnSpc>
              <a:buNone/>
            </a:pPr>
            <a:r>
              <a:rPr lang="en-US" sz="3842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Космический мусор: Субботник на орбите</a:t>
            </a:r>
            <a:endParaRPr lang="en-US" sz="3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61417" y="4031099"/>
            <a:ext cx="12907447" cy="3509962"/>
          </a:xfrm>
          <a:prstGeom prst="roundRect">
            <a:avLst>
              <a:gd name="adj" fmla="val 83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869037" y="4038719"/>
            <a:ext cx="12892207" cy="5614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064300" y="4163378"/>
            <a:ext cx="6051947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Проблема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14153" y="4163378"/>
            <a:ext cx="6051947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Решение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869037" y="4600218"/>
            <a:ext cx="12892207" cy="8736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64300" y="4724876"/>
            <a:ext cx="6051947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 орбите Земли скопляется много космического мусора - отработанные спутники, фрагменты ракет, осколки спутников.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514153" y="4724876"/>
            <a:ext cx="6051947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разрабатывать новые технологии для удаления космического мусора.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869037" y="5473898"/>
            <a:ext cx="12892207" cy="8736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064300" y="5598557"/>
            <a:ext cx="6051947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Космический мусор представляет угрозу для действующих спутников и космических кораблей.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14153" y="5598557"/>
            <a:ext cx="6051947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Разрабатываются лазерные системы, которые могут сбивать с орбиты мелкие объекты мусора.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869037" y="6347579"/>
            <a:ext cx="12892207" cy="11858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1064300" y="6472237"/>
            <a:ext cx="6051947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Космический мусор также может упасть на Землю, что может повлечь за собой риски для людей.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514153" y="6472237"/>
            <a:ext cx="6051947" cy="936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Важно проводить исследования и разрабатывать новые методы управления космическим мусором, чтобы свести к минимуму риски его падения на Землю.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9E4AD-7E32-45D8-AE90-32043FCCBF87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780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2024-08-20T16:24:08Z</dcterms:created>
  <dcterms:modified xsi:type="dcterms:W3CDTF">2024-08-20T16:28:58Z</dcterms:modified>
</cp:coreProperties>
</file>