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05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42285"/>
            <a:ext cx="7315200" cy="18408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474"/>
              </a:lnSpc>
              <a:buNone/>
            </a:pPr>
            <a:r>
              <a:rPr lang="en-US" sz="45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Россия индустриальная: атомная промышленность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334440"/>
            <a:ext cx="7315200" cy="1344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2"/>
              </a:lnSpc>
              <a:buNone/>
            </a:pPr>
            <a:r>
              <a:rPr lang="en-US" sz="14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Добро пожаловать на профориентационный урок "Россия – мои горизонты", посвященный атомной промышленности России. Атомная промышленность – это важнейшая отрасль российской экономики, которая играет ключевую роль в обеспечении энергетической безопасности страны и развитии многих других отраслей.</a:t>
            </a:r>
            <a:endParaRPr lang="en-US" sz="14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C5BDA-EBE2-4D06-A167-DA9B1EFEB243}"/>
              </a:ext>
            </a:extLst>
          </p:cNvPr>
          <p:cNvSpPr txBox="1"/>
          <p:nvPr/>
        </p:nvSpPr>
        <p:spPr>
          <a:xfrm>
            <a:off x="7619" y="5132162"/>
            <a:ext cx="73075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"Россия индустриальная: атомная промышленность"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1EA3B-BD7D-4D57-AAF2-74A022B7ADAD}"/>
              </a:ext>
            </a:extLst>
          </p:cNvPr>
          <p:cNvSpPr txBox="1"/>
          <p:nvPr/>
        </p:nvSpPr>
        <p:spPr>
          <a:xfrm>
            <a:off x="12790718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658416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Роль атомной промышленности в экономике России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58309" y="2652474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1422" y="2725102"/>
            <a:ext cx="20109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62326" y="2652474"/>
            <a:ext cx="3522821" cy="712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Энергетическая безопасность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462326" y="3494842"/>
            <a:ext cx="3522821" cy="1733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Атомные электростанции (АЭС) обеспечивают значительную часть электроэнергии в России, способствуя энергетической независимости и стабильности.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01722" y="2652474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2568" y="2725102"/>
            <a:ext cx="285631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05738" y="2652474"/>
            <a:ext cx="3522821" cy="10687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Научно-технический прогресс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05738" y="3851077"/>
            <a:ext cx="3522821" cy="2080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Атомная промышленность является средой для развития передовых технологий, таких как ядерная медицина, ядерные технологии для сельского хозяйства и многое другое.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45134" y="2652474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38122" y="2725102"/>
            <a:ext cx="30134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49151" y="2652474"/>
            <a:ext cx="3522821" cy="712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Экономический рост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49151" y="3494842"/>
            <a:ext cx="3522821" cy="1733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Атомная промышленность создает рабочие места, стимулирует развитие смежных отраслей и способствует экономическому росту страны.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8309" y="6391632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44034" y="6464260"/>
            <a:ext cx="315992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4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462326" y="6391632"/>
            <a:ext cx="4483894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Экспортные возможности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462326" y="6877764"/>
            <a:ext cx="12409765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Россия является ведущим экспортером ядерных технологий, что приносит значительные доходы в государственную казну.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91201-8F32-4779-B069-14EC8B7D4578}"/>
              </a:ext>
            </a:extLst>
          </p:cNvPr>
          <p:cNvSpPr txBox="1"/>
          <p:nvPr/>
        </p:nvSpPr>
        <p:spPr>
          <a:xfrm>
            <a:off x="12790718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1702594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Достижения России в сфере атомной промышленности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309" y="3669506"/>
            <a:ext cx="3525917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Ядерная энергетика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8309" y="4242316"/>
            <a:ext cx="4018359" cy="2080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Россия является одним из мировых лидеров в сфере атомной энергетики. Наша страна обладает самой большой в мире сетью АЭС, обеспечивая стабильную работу и высокую безопасность.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12926" y="3669506"/>
            <a:ext cx="3582114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Ядерные технологии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12926" y="4242316"/>
            <a:ext cx="4018359" cy="2080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Россия обладает передовыми разработками в области ядерных технологий, включая разработку новых реакторов, производство ядерного топлива и развитие атомных ледоколов.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7543" y="3669506"/>
            <a:ext cx="4018359" cy="712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Международное сотрудничество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67543" y="4598551"/>
            <a:ext cx="4018359" cy="1733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Россия активно участвует в международных проектах в области атомной энергетики, делясь опытом и участвуя в строительстве АЭС за рубежом.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7B4600-9E7B-472F-92CE-F42D71DC4DF2}"/>
              </a:ext>
            </a:extLst>
          </p:cNvPr>
          <p:cNvSpPr txBox="1"/>
          <p:nvPr/>
        </p:nvSpPr>
        <p:spPr>
          <a:xfrm>
            <a:off x="12790718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998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7948" y="3171825"/>
            <a:ext cx="13174504" cy="1368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87"/>
              </a:lnSpc>
              <a:buNone/>
            </a:pPr>
            <a:r>
              <a:rPr lang="en-US" sz="431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Корпорация «Росатом» как ключевой работодатель отрасли</a:t>
            </a:r>
            <a:endParaRPr lang="en-US" sz="43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27948" y="4852035"/>
            <a:ext cx="13174504" cy="2806303"/>
          </a:xfrm>
          <a:prstGeom prst="roundRect">
            <a:avLst>
              <a:gd name="adj" fmla="val 311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735568" y="4859655"/>
            <a:ext cx="13159264" cy="59757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943451" y="4992053"/>
            <a:ext cx="6160056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Головная организация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526893" y="4992053"/>
            <a:ext cx="6160056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Корпорация «Росатом»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35568" y="5457230"/>
            <a:ext cx="13159264" cy="9303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943451" y="5589627"/>
            <a:ext cx="6160056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Ключевой работодатель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526893" y="5589627"/>
            <a:ext cx="6160056" cy="665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Обеспечивает рабочие места для тысяч специалистов в различных сферах деятельности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735568" y="6387584"/>
            <a:ext cx="13159264" cy="12631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943451" y="6519982"/>
            <a:ext cx="6160056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Лидерство в отрасли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526893" y="6519982"/>
            <a:ext cx="6160056" cy="9983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Разрабатывает и реализует комплексные проекты в области ядерной энергетики, машиностроения, науки и технологий.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B3A5B-5028-4C7B-8DC1-1930BB1BBEC1}"/>
              </a:ext>
            </a:extLst>
          </p:cNvPr>
          <p:cNvSpPr txBox="1"/>
          <p:nvPr/>
        </p:nvSpPr>
        <p:spPr>
          <a:xfrm>
            <a:off x="12790718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1156692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Основные профессии атомной отрасли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58309" y="2907030"/>
            <a:ext cx="4226838" cy="2668072"/>
          </a:xfrm>
          <a:prstGeom prst="roundRect">
            <a:avLst>
              <a:gd name="adj" fmla="val 341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82504" y="3131225"/>
            <a:ext cx="3111222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Инженер-ядерщик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82504" y="3617357"/>
            <a:ext cx="3778448" cy="1733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Разрабатывает, проектирует и управляет ядерными реакторами, осуществляет контроль за безопасностью и эффективностью работы АЭС.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01722" y="2907030"/>
            <a:ext cx="4226838" cy="2668072"/>
          </a:xfrm>
          <a:prstGeom prst="roundRect">
            <a:avLst>
              <a:gd name="adj" fmla="val 341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25916" y="3131225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Физик-ядерщик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25916" y="3617357"/>
            <a:ext cx="3778448" cy="1733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Изучает свойства ядерных материалов, разрабатывает новые ядерные технологии и контролирует безопасность радиоактивных веществ.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45134" y="2907030"/>
            <a:ext cx="4226838" cy="2668072"/>
          </a:xfrm>
          <a:prstGeom prst="roundRect">
            <a:avLst>
              <a:gd name="adj" fmla="val 3411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69329" y="3131225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Химик-технолог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69329" y="3617357"/>
            <a:ext cx="3778448" cy="1733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Занимается разработкой и производством ядерного топлива, контролем качества и безопасности химических процессов на АЭС.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58309" y="5791676"/>
            <a:ext cx="13113782" cy="1281232"/>
          </a:xfrm>
          <a:prstGeom prst="roundRect">
            <a:avLst>
              <a:gd name="adj" fmla="val 710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2504" y="6015871"/>
            <a:ext cx="3830955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Инженер-конструктор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2504" y="6502003"/>
            <a:ext cx="12665393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Разрабатывает и проектирует оборудование и системы для АЭС, обеспечивая их надежность и безопасность.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CADD1-F564-4306-A832-87434593F5F3}"/>
              </a:ext>
            </a:extLst>
          </p:cNvPr>
          <p:cNvSpPr txBox="1"/>
          <p:nvPr/>
        </p:nvSpPr>
        <p:spPr>
          <a:xfrm>
            <a:off x="12790718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639842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Профориентационный блок для учащихся 6-7 классов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2390180"/>
            <a:ext cx="1083231" cy="173319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66461" y="2606754"/>
            <a:ext cx="5531168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 в атомную энергетику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166461" y="3092887"/>
            <a:ext cx="1170563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Рассказ о том, что такое атомная энергия, ее преимущества и недостатки.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4123372"/>
            <a:ext cx="1083231" cy="173319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166461" y="4339947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Мир атомов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166461" y="4826079"/>
            <a:ext cx="1170563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Простой и интересный рассказ о строении атома, радиоактивности и ее применении.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9" y="5856565"/>
            <a:ext cx="1083231" cy="173319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166461" y="6073140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АЭС и ее роль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166461" y="6559272"/>
            <a:ext cx="1170563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Знакомство с АЭС, ее устройством и функциями, а также с профессиями, востребованными в этой сфере.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DF52D3-16DB-4680-B061-137F57466FC2}"/>
              </a:ext>
            </a:extLst>
          </p:cNvPr>
          <p:cNvSpPr txBox="1"/>
          <p:nvPr/>
        </p:nvSpPr>
        <p:spPr>
          <a:xfrm>
            <a:off x="12790718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20923" y="566380"/>
            <a:ext cx="13188553" cy="1355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35"/>
              </a:lnSpc>
              <a:buNone/>
            </a:pPr>
            <a:r>
              <a:rPr lang="en-US" sz="426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Профориентационный блок для учащихся 8-9 классов</a:t>
            </a:r>
            <a:endParaRPr lang="en-US" sz="42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18461" y="2230517"/>
            <a:ext cx="22860" cy="5433298"/>
          </a:xfrm>
          <a:prstGeom prst="roundRect">
            <a:avLst>
              <a:gd name="adj" fmla="val 378444"/>
            </a:avLst>
          </a:prstGeom>
          <a:solidFill>
            <a:srgbClr val="8D2424"/>
          </a:solidFill>
          <a:ln/>
        </p:spPr>
      </p:sp>
      <p:sp>
        <p:nvSpPr>
          <p:cNvPr id="6" name="Shape 3"/>
          <p:cNvSpPr/>
          <p:nvPr/>
        </p:nvSpPr>
        <p:spPr>
          <a:xfrm>
            <a:off x="1238726" y="2682478"/>
            <a:ext cx="720923" cy="22860"/>
          </a:xfrm>
          <a:prstGeom prst="roundRect">
            <a:avLst>
              <a:gd name="adj" fmla="val 378444"/>
            </a:avLst>
          </a:prstGeom>
          <a:solidFill>
            <a:srgbClr val="8D2424"/>
          </a:solidFill>
          <a:ln/>
        </p:spPr>
      </p:sp>
      <p:sp>
        <p:nvSpPr>
          <p:cNvPr id="7" name="Shape 4"/>
          <p:cNvSpPr/>
          <p:nvPr/>
        </p:nvSpPr>
        <p:spPr>
          <a:xfrm>
            <a:off x="798195" y="2462213"/>
            <a:ext cx="463391" cy="463391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34283" y="2531269"/>
            <a:ext cx="191214" cy="325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1"/>
              </a:lnSpc>
              <a:buNone/>
            </a:pPr>
            <a:r>
              <a:rPr lang="en-US" sz="256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5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162770" y="2436495"/>
            <a:ext cx="4771073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213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История атомной энергетики</a:t>
            </a:r>
            <a:endParaRPr lang="en-US" sz="21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162770" y="2898815"/>
            <a:ext cx="11746706" cy="3295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5"/>
              </a:lnSpc>
              <a:buNone/>
            </a:pPr>
            <a:r>
              <a:rPr lang="en-US" sz="162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Обзор ключевых моментов развития атомной энергетики в России и мире.</a:t>
            </a:r>
            <a:endParaRPr lang="en-US" sz="16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238726" y="4092297"/>
            <a:ext cx="720923" cy="22860"/>
          </a:xfrm>
          <a:prstGeom prst="roundRect">
            <a:avLst>
              <a:gd name="adj" fmla="val 378444"/>
            </a:avLst>
          </a:prstGeom>
          <a:solidFill>
            <a:srgbClr val="8D2424"/>
          </a:solidFill>
          <a:ln/>
        </p:spPr>
      </p:sp>
      <p:sp>
        <p:nvSpPr>
          <p:cNvPr id="12" name="Shape 9"/>
          <p:cNvSpPr/>
          <p:nvPr/>
        </p:nvSpPr>
        <p:spPr>
          <a:xfrm>
            <a:off x="798195" y="3872032"/>
            <a:ext cx="463391" cy="463391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94040" y="3941088"/>
            <a:ext cx="271582" cy="325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1"/>
              </a:lnSpc>
              <a:buNone/>
            </a:pPr>
            <a:r>
              <a:rPr lang="en-US" sz="256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5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162770" y="3846314"/>
            <a:ext cx="7849791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213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Современные технологии в атомной энергетике</a:t>
            </a:r>
            <a:endParaRPr lang="en-US" sz="21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162770" y="4308634"/>
            <a:ext cx="11746706" cy="3295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5"/>
              </a:lnSpc>
              <a:buNone/>
            </a:pPr>
            <a:r>
              <a:rPr lang="en-US" sz="162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Знакомство с новейшими разработками в области ядерных реакторов и технологий.</a:t>
            </a:r>
            <a:endParaRPr lang="en-US" sz="16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238726" y="5502116"/>
            <a:ext cx="720923" cy="22860"/>
          </a:xfrm>
          <a:prstGeom prst="roundRect">
            <a:avLst>
              <a:gd name="adj" fmla="val 378444"/>
            </a:avLst>
          </a:prstGeom>
          <a:solidFill>
            <a:srgbClr val="8D2424"/>
          </a:solidFill>
          <a:ln/>
        </p:spPr>
      </p:sp>
      <p:sp>
        <p:nvSpPr>
          <p:cNvPr id="17" name="Shape 14"/>
          <p:cNvSpPr/>
          <p:nvPr/>
        </p:nvSpPr>
        <p:spPr>
          <a:xfrm>
            <a:off x="798195" y="5281851"/>
            <a:ext cx="463391" cy="463391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86539" y="5350907"/>
            <a:ext cx="286583" cy="325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1"/>
              </a:lnSpc>
              <a:buNone/>
            </a:pPr>
            <a:r>
              <a:rPr lang="en-US" sz="256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5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162770" y="5256133"/>
            <a:ext cx="5927407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213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Роль атомной энергетики в будущем</a:t>
            </a:r>
            <a:endParaRPr lang="en-US" sz="21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162770" y="5718453"/>
            <a:ext cx="11746706" cy="3295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5"/>
              </a:lnSpc>
              <a:buNone/>
            </a:pPr>
            <a:r>
              <a:rPr lang="en-US" sz="162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Обсуждение перспектив развития атомной энергетики и ее влияния на жизнь человечества.</a:t>
            </a:r>
            <a:endParaRPr lang="en-US" sz="16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238726" y="6911935"/>
            <a:ext cx="720923" cy="22860"/>
          </a:xfrm>
          <a:prstGeom prst="roundRect">
            <a:avLst>
              <a:gd name="adj" fmla="val 378444"/>
            </a:avLst>
          </a:prstGeom>
          <a:solidFill>
            <a:srgbClr val="8D2424"/>
          </a:solidFill>
          <a:ln/>
        </p:spPr>
      </p:sp>
      <p:sp>
        <p:nvSpPr>
          <p:cNvPr id="22" name="Shape 19"/>
          <p:cNvSpPr/>
          <p:nvPr/>
        </p:nvSpPr>
        <p:spPr>
          <a:xfrm>
            <a:off x="798195" y="6691670"/>
            <a:ext cx="463391" cy="463391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879634" y="6760726"/>
            <a:ext cx="300514" cy="3252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61"/>
              </a:lnSpc>
              <a:buNone/>
            </a:pPr>
            <a:r>
              <a:rPr lang="en-US" sz="256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4</a:t>
            </a:r>
            <a:endParaRPr lang="en-US" sz="25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2162770" y="6665952"/>
            <a:ext cx="3438168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213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Профессии будущего</a:t>
            </a:r>
            <a:endParaRPr lang="en-US" sz="21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2162770" y="7128272"/>
            <a:ext cx="11746706" cy="3295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5"/>
              </a:lnSpc>
              <a:buNone/>
            </a:pPr>
            <a:r>
              <a:rPr lang="en-US" sz="162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Знакомство с профессиями, востребованными в атомной отрасли в ближайшем будущем.</a:t>
            </a:r>
            <a:endParaRPr lang="en-US" sz="16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C1C901-B60B-4C47-82EE-BE5571BAB680}"/>
              </a:ext>
            </a:extLst>
          </p:cNvPr>
          <p:cNvSpPr txBox="1"/>
          <p:nvPr/>
        </p:nvSpPr>
        <p:spPr>
          <a:xfrm>
            <a:off x="12790718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264223" y="1184672"/>
            <a:ext cx="9759553" cy="11401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89"/>
              </a:lnSpc>
              <a:buNone/>
            </a:pPr>
            <a:r>
              <a:rPr lang="en-US" sz="3592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Профориентационный блок для учащихся 10-11 классов</a:t>
            </a:r>
            <a:endParaRPr lang="en-US" sz="3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223" y="2584728"/>
            <a:ext cx="433268" cy="43326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264223" y="3191232"/>
            <a:ext cx="2280642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5"/>
              </a:lnSpc>
              <a:buNone/>
            </a:pPr>
            <a:r>
              <a:rPr lang="en-US" sz="179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Специализация</a:t>
            </a:r>
            <a:endParaRPr lang="en-US" sz="17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4264223" y="3580328"/>
            <a:ext cx="4749760" cy="5545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4"/>
              </a:lnSpc>
              <a:buNone/>
            </a:pPr>
            <a:r>
              <a:rPr lang="en-US" sz="136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Обсуждение специализированных направлений в атомной отрасли и их особенностей.</a:t>
            </a:r>
            <a:endParaRPr lang="en-US" sz="13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897" y="2584728"/>
            <a:ext cx="433268" cy="43326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273897" y="3191232"/>
            <a:ext cx="4749879" cy="570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45"/>
              </a:lnSpc>
              <a:buNone/>
            </a:pPr>
            <a:r>
              <a:rPr lang="en-US" sz="179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Научно-исследовательская деятельность</a:t>
            </a:r>
            <a:endParaRPr lang="en-US" sz="17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9273897" y="3865483"/>
            <a:ext cx="4749879" cy="8318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4"/>
              </a:lnSpc>
              <a:buNone/>
            </a:pPr>
            <a:r>
              <a:rPr lang="en-US" sz="136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Обзор перспективных научных направлений в атомной отрасли и возможностей для проведения исследований.</a:t>
            </a:r>
            <a:endParaRPr lang="en-US" sz="13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223" y="5217319"/>
            <a:ext cx="433268" cy="43326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4264223" y="5823823"/>
            <a:ext cx="3269575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5"/>
              </a:lnSpc>
              <a:buNone/>
            </a:pPr>
            <a:r>
              <a:rPr lang="en-US" sz="179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Образование и карьера</a:t>
            </a:r>
            <a:endParaRPr lang="en-US" sz="17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4264223" y="6212919"/>
            <a:ext cx="4749760" cy="8318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4"/>
              </a:lnSpc>
              <a:buNone/>
            </a:pPr>
            <a:r>
              <a:rPr lang="en-US" sz="136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Информация о ведущих вузах, подготавливающих специалистов в атомной отрасли, и возможностях строительства карьеры.</a:t>
            </a:r>
            <a:endParaRPr lang="en-US" sz="13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3897" y="5217319"/>
            <a:ext cx="433268" cy="43326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273897" y="5823823"/>
            <a:ext cx="4340781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5"/>
              </a:lnSpc>
              <a:buNone/>
            </a:pPr>
            <a:r>
              <a:rPr lang="en-US" sz="179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Профессиональная ориентация</a:t>
            </a:r>
            <a:endParaRPr lang="en-US" sz="17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9273897" y="6212919"/>
            <a:ext cx="4749879" cy="5545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4"/>
              </a:lnSpc>
              <a:buNone/>
            </a:pPr>
            <a:r>
              <a:rPr lang="en-US" sz="136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Рекомендации по выбору профессии в атомной отрасли и подготовка к поступлению в вуз.</a:t>
            </a:r>
            <a:endParaRPr lang="en-US" sz="13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709EF-DD5D-448E-9C58-C696AA8CFF70}"/>
              </a:ext>
            </a:extLst>
          </p:cNvPr>
          <p:cNvSpPr txBox="1"/>
          <p:nvPr/>
        </p:nvSpPr>
        <p:spPr>
          <a:xfrm>
            <a:off x="12790718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602</Words>
  <Application>Microsoft Office PowerPoint</Application>
  <PresentationFormat>Произвольный</PresentationFormat>
  <Paragraphs>86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2024-08-28T12:30:33Z</dcterms:created>
  <dcterms:modified xsi:type="dcterms:W3CDTF">2024-08-28T12:34:24Z</dcterms:modified>
</cp:coreProperties>
</file>