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54662"/>
            <a:ext cx="7315200" cy="1771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990"/>
              </a:lnSpc>
              <a:buNone/>
            </a:pPr>
            <a:r>
              <a:rPr lang="en-US" sz="5592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Родители меня не понимают. Как быть?</a:t>
            </a:r>
            <a:endParaRPr lang="en-US" sz="5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1848441"/>
            <a:ext cx="7315200" cy="22228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6"/>
              </a:lnSpc>
              <a:buNone/>
            </a:pPr>
            <a:r>
              <a:rPr lang="en-US" sz="1722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Вступая в подростковый возраст, мы часто сталкиваемся с трудностями взаимопонимания с родителями. Это совершенно нормальное явление, которое возникает из-за изменений в физическом и эмоциональном развитии, а также из-за различий в мировоззрении и жизненном опыте поколений. В этой презентации мы попытаемся разобраться в причинах непонимания и найти пути к гармоничным отношениям с родителями.</a:t>
            </a:r>
            <a:endParaRPr lang="en-US" sz="17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35CA1D-B01F-4272-ABD6-A6B7987EF0FB}"/>
              </a:ext>
            </a:extLst>
          </p:cNvPr>
          <p:cNvSpPr txBox="1"/>
          <p:nvPr/>
        </p:nvSpPr>
        <p:spPr>
          <a:xfrm>
            <a:off x="7315200" y="5040993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"Родители меня не понимают. Как быть?"</a:t>
            </a:r>
          </a:p>
          <a:p>
            <a:pPr algn="ctr"/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17A75-42D0-48F4-850E-6B29D5C88A3C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9375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56003" y="3227070"/>
            <a:ext cx="11918275" cy="11265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35"/>
              </a:lnSpc>
              <a:buNone/>
            </a:pPr>
            <a:r>
              <a:rPr lang="en-US" sz="354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Введение в проблему непонимания между подростками и родителями</a:t>
            </a:r>
            <a:endParaRPr lang="en-US" sz="3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356003" y="4856202"/>
            <a:ext cx="430768" cy="430768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1522095" y="4936331"/>
            <a:ext cx="98465" cy="2703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9"/>
              </a:lnSpc>
              <a:buNone/>
            </a:pPr>
            <a:r>
              <a:rPr lang="en-US" sz="212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978223" y="4856202"/>
            <a:ext cx="2270641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8"/>
              </a:lnSpc>
              <a:buNone/>
            </a:pPr>
            <a:r>
              <a:rPr lang="en-US" sz="1774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Переходный возраст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978223" y="5252680"/>
            <a:ext cx="3222903" cy="2143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3"/>
              </a:lnSpc>
              <a:buNone/>
            </a:pPr>
            <a:r>
              <a:rPr lang="en-US" sz="150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Подростковый возраст — это период бурных изменений, связанных с физическим и гормональным перестройками организма. Молодой человек проходит через эмоциональные бури, поиск своей идентичности и места в мире.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392579" y="4856202"/>
            <a:ext cx="430768" cy="430768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5535335" y="4936331"/>
            <a:ext cx="145137" cy="2703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9"/>
              </a:lnSpc>
              <a:buNone/>
            </a:pPr>
            <a:r>
              <a:rPr lang="en-US" sz="212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014799" y="4856202"/>
            <a:ext cx="2554605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8"/>
              </a:lnSpc>
              <a:buNone/>
            </a:pPr>
            <a:r>
              <a:rPr lang="en-US" sz="1774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Различия в восприятии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014799" y="5252680"/>
            <a:ext cx="3222903" cy="2143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3"/>
              </a:lnSpc>
              <a:buNone/>
            </a:pPr>
            <a:r>
              <a:rPr lang="en-US" sz="150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Родители, как правило, воспринимают мир через призму своего жизненного опыта. Они могут не всегда понимать потребности и желания подростка, чье мировоззрение формируется в совершенно иных условиях.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429155" y="4856202"/>
            <a:ext cx="430768" cy="430768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5" name="Text 12"/>
          <p:cNvSpPr/>
          <p:nvPr/>
        </p:nvSpPr>
        <p:spPr>
          <a:xfrm>
            <a:off x="9569172" y="4936331"/>
            <a:ext cx="150614" cy="2703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29"/>
              </a:lnSpc>
              <a:buNone/>
            </a:pPr>
            <a:r>
              <a:rPr lang="en-US" sz="212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51375" y="4856202"/>
            <a:ext cx="2848689" cy="2815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18"/>
              </a:lnSpc>
              <a:buNone/>
            </a:pPr>
            <a:r>
              <a:rPr lang="en-US" sz="1774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Проблемы коммуникации</a:t>
            </a:r>
            <a:endParaRPr lang="en-US" sz="17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051375" y="5252680"/>
            <a:ext cx="3222903" cy="1837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3"/>
              </a:lnSpc>
              <a:buNone/>
            </a:pPr>
            <a:r>
              <a:rPr lang="en-US" sz="1508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всегда удается найти общий язык с родителями. Это может быть связано с отсутствием открытого диалога, нежеланием слушать друг друга, а также с неумением выражать свои чувства и мысли.</a:t>
            </a:r>
            <a:endParaRPr lang="en-US" sz="15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4B151-E988-4C99-9F94-841521C21891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403628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Психологические особенности подросткового возраста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3170633"/>
            <a:ext cx="4158734" cy="4198995"/>
          </a:xfrm>
          <a:prstGeom prst="roundRect">
            <a:avLst>
              <a:gd name="adj" fmla="val 982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1077039" y="3409950"/>
            <a:ext cx="3604141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Поиск самостоятельности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77039" y="3905488"/>
            <a:ext cx="3680103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Подросток стремится к независимости, хочет принимать собственные решения, выбирать свой путь. Часто это приводит к конфликтам с родителями, которые привыкли контролировать.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35773" y="3170633"/>
            <a:ext cx="4158734" cy="4198995"/>
          </a:xfrm>
          <a:prstGeom prst="roundRect">
            <a:avLst>
              <a:gd name="adj" fmla="val 982"/>
            </a:avLst>
          </a:prstGeom>
          <a:solidFill>
            <a:srgbClr val="F3E7D4"/>
          </a:solidFill>
          <a:ln/>
        </p:spPr>
      </p:sp>
      <p:sp>
        <p:nvSpPr>
          <p:cNvPr id="9" name="Text 7"/>
          <p:cNvSpPr/>
          <p:nvPr/>
        </p:nvSpPr>
        <p:spPr>
          <a:xfrm>
            <a:off x="5475089" y="3409950"/>
            <a:ext cx="3454122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Формирование личности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75089" y="3905488"/>
            <a:ext cx="3680103" cy="26811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этот период происходит активное формирование личности. Подросток ищет свою идентичность, экспериментирует с образом, поведением и ценностями. Это может вызывать непонимание у родителей.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3823" y="3170633"/>
            <a:ext cx="4158734" cy="4198995"/>
          </a:xfrm>
          <a:prstGeom prst="roundRect">
            <a:avLst>
              <a:gd name="adj" fmla="val 982"/>
            </a:avLst>
          </a:prstGeom>
          <a:solidFill>
            <a:srgbClr val="F3E7D4"/>
          </a:solidFill>
          <a:ln/>
        </p:spPr>
      </p:sp>
      <p:sp>
        <p:nvSpPr>
          <p:cNvPr id="12" name="Text 10"/>
          <p:cNvSpPr/>
          <p:nvPr/>
        </p:nvSpPr>
        <p:spPr>
          <a:xfrm>
            <a:off x="9873139" y="3409950"/>
            <a:ext cx="3680103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Эмоциональная лабильность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73139" y="4257437"/>
            <a:ext cx="3680103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Гормональные изменения делают эмоции более интенсивными и непредсказуемыми. Подросток может быстро меняться от радости до печали, от гнева до разочарования.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5DFA8D-DBFA-4FC0-BA28-B1E961EF174F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086683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Типичные ситуации непонимания между подростками и родителями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37724" y="2853690"/>
            <a:ext cx="12954952" cy="4289108"/>
          </a:xfrm>
          <a:prstGeom prst="roundRect">
            <a:avLst>
              <a:gd name="adj" fmla="val 83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5344" y="2861310"/>
            <a:ext cx="12939713" cy="68544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84659" y="3012519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Поведение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58326" y="3012519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Причина непонимания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45344" y="3546753"/>
            <a:ext cx="12939713" cy="10684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084659" y="3697962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Желание проводить время с друзьями вместо выполнения домашних заданий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58326" y="3697962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Родители считают, что учеба важнее отдыха, подросток хочет освободиться от строгого контроля.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45344" y="4615220"/>
            <a:ext cx="12939713" cy="10684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84659" y="4766429"/>
            <a:ext cx="5987415" cy="3830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Нежелание прислушиваться к совету родителей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58326" y="4766429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Подросток чувствует, что родители не понимают его проблем, хочет принимать решения самостоятельно.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45344" y="5683687"/>
            <a:ext cx="12939713" cy="145149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084659" y="5834896"/>
            <a:ext cx="5987415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Выбор нетрадиционной музыки, стиля одежды или хобби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58326" y="5834896"/>
            <a:ext cx="5987415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Родители могут бояться, что подросток отдаляется от традиционных ценностей, хотят защитить его от дурного влияния.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C86C69-C92F-4DA6-8363-D5F4FE59E7BB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1609606" y="774144"/>
            <a:ext cx="11109008" cy="5393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246"/>
              </a:lnSpc>
              <a:buNone/>
            </a:pPr>
            <a:r>
              <a:rPr lang="en-US" sz="339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Способы эффективной коммуникации с родителями</a:t>
            </a:r>
            <a:endParaRPr lang="en-US" sz="3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606" y="1588413"/>
            <a:ext cx="916662" cy="146673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801183" y="1771650"/>
            <a:ext cx="2157055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Открытый диалог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01183" y="2151221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учиться выражать свои мысли и чувства открыто и честно. Поговорите с родителями о том, что вас волнует, что вам не нравится, что вы хотите изменить.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606" y="3055144"/>
            <a:ext cx="916662" cy="146673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801183" y="3238381"/>
            <a:ext cx="2157055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801183" y="3617952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перебивайте родителей, старайтесь понять их позицию, даже если она отличается от вашей. Умение слушать — основа здоровых отношений.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606" y="4521875"/>
            <a:ext cx="916662" cy="146673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801183" y="4705112"/>
            <a:ext cx="2157055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Поиск компромисса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801183" y="5084683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всегда можно получить все, что хочется. Попробуйте найти решение, которое устроит и вас, и ваших родителей. Ищите взаимоприемлемые варианты.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606" y="5988606"/>
            <a:ext cx="916662" cy="146673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2801183" y="6171843"/>
            <a:ext cx="2344103" cy="2696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3"/>
              </a:lnSpc>
              <a:buNone/>
            </a:pPr>
            <a:r>
              <a:rPr lang="en-US" sz="1699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Проявление уважения</a:t>
            </a:r>
            <a:endParaRPr lang="en-US" sz="1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2801183" y="6551414"/>
            <a:ext cx="10219611" cy="5867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10"/>
              </a:lnSpc>
              <a:buNone/>
            </a:pPr>
            <a:r>
              <a:rPr lang="en-US" sz="144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помнить, что ваши родители любят вас и хотят вам только хорошего. Не забывайте о том, что они делают для вас, и проявляйте уважение к их мнению.</a:t>
            </a:r>
            <a:endParaRPr lang="en-US" sz="14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55FBB2-A46C-4783-A801-09CF90294D7C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37724" y="1559243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Роль компромисса и взаимоуважения в семейных отношениях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7724" y="356556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Компромисс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37724" y="4156829"/>
            <a:ext cx="3928586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Компромисс — это не поражение, а способ найти общее решение, которое устроит всех членов семьи. Умение идти на уступки — залог гармонии в отношениях.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57813" y="356556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Взаимоуважение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57813" y="4156829"/>
            <a:ext cx="3928586" cy="22981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Взаимоуважение — это основа любых здоровых отношений. Не забывайте, что ваши родители тоже люди со своими мыслями, чувствами и жизненным опытом. Важно относиться к ним с уважением.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77901" y="3565565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Открытость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7901" y="4156829"/>
            <a:ext cx="3928586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Открытость — способность делиться своими мыслями, чувствами и проблемами. Важно говорить о том, что вас волнует, чтобы родители могли понять вас и поддержать.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552667-D80F-4E53-B6F1-5EB2920F2F6E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195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45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00977" y="2555319"/>
            <a:ext cx="10428446" cy="9853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Практические рекомендации по улучшению взаимопонимания с родителями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977" y="3792022"/>
            <a:ext cx="418862" cy="4188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00977" y="4378404"/>
            <a:ext cx="2316956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Больше времени вместе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00977" y="4725353"/>
            <a:ext cx="5088493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Проводите больше времени с родителями: гуляйте, играйте в игры, смотрите фильмы. Совместные дела помогают сблизиться и улучшить взаимопонимание.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811" y="3792022"/>
            <a:ext cx="418862" cy="41886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40811" y="4378404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Проявление заботы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40811" y="4725353"/>
            <a:ext cx="5088612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Проявляйте заботу о родителях: делайте им приятные мелочи, помогайте по дому. Ваши действия будут говорить больше, чем слова.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977" y="6032063"/>
            <a:ext cx="418862" cy="41886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00977" y="6618446"/>
            <a:ext cx="197250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Семейные традиции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100977" y="6965394"/>
            <a:ext cx="5088493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Сохраняйте семейные традиции или создавайте новые. Это поможет укрепить связи и сделать вашу семью еще более сплоченной.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811" y="6032063"/>
            <a:ext cx="418862" cy="41886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7440811" y="6618446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dirty="0">
                <a:solidFill>
                  <a:srgbClr val="3A3630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Открытая беседа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7440811" y="6965394"/>
            <a:ext cx="5088612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Найдите время для откровенной беседы с родителями. Говорите о своих чувствах, о том, что вас волнует. Помните, что ваши родители хотят вам только хорошего.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562BA-A22D-49CE-8A68-9A0ECBEF2E94}"/>
              </a:ext>
            </a:extLst>
          </p:cNvPr>
          <p:cNvSpPr txBox="1"/>
          <p:nvPr/>
        </p:nvSpPr>
        <p:spPr>
          <a:xfrm>
            <a:off x="119742" y="1121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739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2024-08-16T09:14:10Z</dcterms:created>
  <dcterms:modified xsi:type="dcterms:W3CDTF">2024-08-16T09:19:15Z</dcterms:modified>
</cp:coreProperties>
</file>