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27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34375"/>
            <a:ext cx="7315200" cy="19564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702"/>
              </a:lnSpc>
              <a:buNone/>
            </a:pPr>
            <a:r>
              <a:rPr lang="en-US" sz="6162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Профессия: Растениевод</a:t>
            </a:r>
            <a:endParaRPr lang="en-US" sz="61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243884"/>
            <a:ext cx="7315200" cy="19564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Добро пожаловать на наш профориентационный урок "Россия - мои горизонты"! Сегодня мы погружаемся в мир растениеводства, изучая эту важную и увлекательную профессию. Растениеводство - это не просто работа с растениями, это искусство и наука, которые играют ключевую роль в обеспечении продовольственной безопасности нашей страны.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AE4BC-6A05-4E95-9426-8F7362B5214C}"/>
              </a:ext>
            </a:extLst>
          </p:cNvPr>
          <p:cNvSpPr txBox="1"/>
          <p:nvPr/>
        </p:nvSpPr>
        <p:spPr>
          <a:xfrm>
            <a:off x="-15239" y="5132162"/>
            <a:ext cx="7338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"Профессия: растениевод"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84B65-2720-47BC-8798-D3EC3F835A5E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81526" y="787598"/>
            <a:ext cx="8082677" cy="6978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95"/>
              </a:lnSpc>
              <a:buNone/>
            </a:pPr>
            <a:r>
              <a:rPr lang="en-US" sz="4396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Общие факты о профессии</a:t>
            </a:r>
            <a:endParaRPr lang="en-US" sz="43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81526" y="2071568"/>
            <a:ext cx="502444" cy="502444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44166" y="2155269"/>
            <a:ext cx="177165" cy="3349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8"/>
              </a:lnSpc>
              <a:buNone/>
            </a:pPr>
            <a:r>
              <a:rPr lang="en-US" sz="263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07212" y="2071568"/>
            <a:ext cx="2791301" cy="3488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7"/>
              </a:lnSpc>
              <a:buNone/>
            </a:pPr>
            <a:r>
              <a:rPr lang="en-US" sz="2198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Ключевые задачи</a:t>
            </a:r>
            <a:endParaRPr lang="en-US" sz="21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07212" y="2554367"/>
            <a:ext cx="3481268" cy="32157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13"/>
              </a:lnSpc>
              <a:buNone/>
            </a:pPr>
            <a:r>
              <a:rPr lang="en-US" sz="175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Растениевод занимается выращиванием различных культурных растений: от злаковых и овощей до фруктов и цветов. Он следит за качеством почвы, севооборотом, удобрениями, поливом и защитой растений от вредителей и болезней.</a:t>
            </a:r>
            <a:endParaRPr lang="en-US" sz="1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11723" y="2071568"/>
            <a:ext cx="502444" cy="502444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294948" y="2155269"/>
            <a:ext cx="335875" cy="3349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8"/>
              </a:lnSpc>
              <a:buNone/>
            </a:pPr>
            <a:r>
              <a:rPr lang="en-US" sz="263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37409" y="2071568"/>
            <a:ext cx="3481268" cy="6977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7"/>
              </a:lnSpc>
              <a:buNone/>
            </a:pPr>
            <a:r>
              <a:rPr lang="en-US" sz="2198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Важность для общества</a:t>
            </a:r>
            <a:endParaRPr lang="en-US" sz="21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37409" y="2903220"/>
            <a:ext cx="3481268" cy="28584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13"/>
              </a:lnSpc>
              <a:buNone/>
            </a:pPr>
            <a:r>
              <a:rPr lang="en-US" sz="175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Растениеводство является основой пищевой промышленности и сельского хозяйства. Благодаря труду растениеводов мы получаем необходимые продукты питания, корм для животных и сырье для многих производств.</a:t>
            </a:r>
            <a:endParaRPr lang="en-US" sz="1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41919" y="2071568"/>
            <a:ext cx="502444" cy="502444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16453" y="2155269"/>
            <a:ext cx="353258" cy="3349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8"/>
              </a:lnSpc>
              <a:buNone/>
            </a:pPr>
            <a:r>
              <a:rPr lang="en-US" sz="263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67605" y="2071568"/>
            <a:ext cx="3481268" cy="6977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7"/>
              </a:lnSpc>
              <a:buNone/>
            </a:pPr>
            <a:r>
              <a:rPr lang="en-US" sz="2198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Разнообразные направления</a:t>
            </a:r>
            <a:endParaRPr lang="en-US" sz="21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367605" y="2903220"/>
            <a:ext cx="3481268" cy="28584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13"/>
              </a:lnSpc>
              <a:buNone/>
            </a:pPr>
            <a:r>
              <a:rPr lang="en-US" sz="175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Растениеводство включает в себя различные направления: овощеводство, плодоводство, цветоводство, зерноводство и многие другие. Каждый из них имеет свою специфику и требует определенных знаний и навыков.</a:t>
            </a:r>
            <a:endParaRPr lang="en-US" sz="1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81526" y="6244590"/>
            <a:ext cx="502444" cy="502444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49511" y="6328291"/>
            <a:ext cx="366355" cy="3349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8"/>
              </a:lnSpc>
              <a:buNone/>
            </a:pPr>
            <a:r>
              <a:rPr lang="en-US" sz="263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4</a:t>
            </a:r>
            <a:endParaRPr lang="en-US" sz="2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507212" y="6244590"/>
            <a:ext cx="4106942" cy="3488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7"/>
              </a:lnSpc>
              <a:buNone/>
            </a:pPr>
            <a:r>
              <a:rPr lang="en-US" sz="2198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Перспективы для будущего</a:t>
            </a:r>
            <a:endParaRPr lang="en-US" sz="21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507212" y="6727388"/>
            <a:ext cx="12341662" cy="714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13"/>
              </a:lnSpc>
              <a:buNone/>
            </a:pPr>
            <a:r>
              <a:rPr lang="en-US" sz="175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 развитием технологий в растениеводстве появляются новые возможности для автоматизации, оптимизации и повышения эффективности производства, что делает эту профессию особенно актуальной.</a:t>
            </a:r>
            <a:endParaRPr lang="en-US" sz="1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BBF5A0-9728-4E2F-AB71-97DAF65EB417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961805"/>
            <a:ext cx="10263068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Список профессий в этой отрасли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93790" y="5237559"/>
            <a:ext cx="3978116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Специалисты по выращиванию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93790" y="6173033"/>
            <a:ext cx="3978116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Овощеводы, плодоводы, цветоводы, зерновые и др.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332928" y="5237559"/>
            <a:ext cx="3978116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Специалисты по обработке почвы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332928" y="6173033"/>
            <a:ext cx="3978116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Агрономы, почвоведы, земледельцы.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872067" y="5237559"/>
            <a:ext cx="3978116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Специалисты по защите растений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872067" y="6173033"/>
            <a:ext cx="3978116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Фитопатологи, энтомологи, специалисты по защите растений.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73E7D6-A06D-4926-B757-7115EAF15005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838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42950" y="583763"/>
            <a:ext cx="13144500" cy="1326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23"/>
              </a:lnSpc>
              <a:buNone/>
            </a:pPr>
            <a:r>
              <a:rPr lang="en-US" sz="4179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Качества, которые помогут в специальности растениевода</a:t>
            </a:r>
            <a:endParaRPr lang="en-US" sz="41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2228731"/>
            <a:ext cx="530662" cy="53066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42950" y="2971562"/>
            <a:ext cx="2653427" cy="331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Любовь к природе</a:t>
            </a:r>
            <a:endParaRPr lang="en-US" sz="20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42950" y="3430548"/>
            <a:ext cx="6413063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4"/>
              </a:lnSpc>
              <a:buNone/>
            </a:pPr>
            <a:r>
              <a:rPr lang="en-US" sz="167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Важной составляющей работы растениевода является любовь к природе, интерес к растениям и желание заботиться о них.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387" y="2228731"/>
            <a:ext cx="530662" cy="5306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74387" y="2971562"/>
            <a:ext cx="3739991" cy="331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Аналитический склад ума</a:t>
            </a:r>
            <a:endParaRPr lang="en-US" sz="20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74387" y="3430548"/>
            <a:ext cx="6413063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4"/>
              </a:lnSpc>
              <a:buNone/>
            </a:pPr>
            <a:r>
              <a:rPr lang="en-US" sz="167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Растениевод должен уметь анализировать информацию, наблюдать за растениями, выявлять проблемы и принимать решения для их решения.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5085993"/>
            <a:ext cx="530662" cy="53066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2950" y="5828824"/>
            <a:ext cx="3245048" cy="331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Трудлюбие и терпение</a:t>
            </a:r>
            <a:endParaRPr lang="en-US" sz="20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2950" y="6287810"/>
            <a:ext cx="6413063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4"/>
              </a:lnSpc>
              <a:buNone/>
            </a:pPr>
            <a:r>
              <a:rPr lang="en-US" sz="167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Работа растениевода требует физических усилий и постоянного внимания. Терпение важно, так как результаты труда могут быть видны не сразу.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387" y="5085993"/>
            <a:ext cx="530662" cy="530662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474387" y="5828824"/>
            <a:ext cx="5296495" cy="331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Обучаемость и желание развиваться</a:t>
            </a:r>
            <a:endParaRPr lang="en-US" sz="20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474387" y="6287810"/>
            <a:ext cx="6413063" cy="1358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4"/>
              </a:lnSpc>
              <a:buNone/>
            </a:pPr>
            <a:r>
              <a:rPr lang="en-US" sz="167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Растениеводство - это динамичная область, где постоянно появляются новые технологии и методы. Важно быть открытым к обучению и стремиться к профессиональному росту.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DB78AD-F489-48F3-808D-903C02E56C84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719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22615" y="531614"/>
            <a:ext cx="9488686" cy="6042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58"/>
              </a:lnSpc>
              <a:buNone/>
            </a:pPr>
            <a:r>
              <a:rPr lang="en-US" sz="3806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Возможности для развития карьеры</a:t>
            </a:r>
            <a:endParaRPr lang="en-US" sz="38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201103" y="1425773"/>
            <a:ext cx="22860" cy="6272332"/>
          </a:xfrm>
          <a:prstGeom prst="roundRect">
            <a:avLst>
              <a:gd name="adj" fmla="val 355236"/>
            </a:avLst>
          </a:prstGeom>
          <a:solidFill>
            <a:srgbClr val="6D9121"/>
          </a:solidFill>
          <a:ln/>
        </p:spPr>
      </p:sp>
      <p:sp>
        <p:nvSpPr>
          <p:cNvPr id="6" name="Shape 3"/>
          <p:cNvSpPr/>
          <p:nvPr/>
        </p:nvSpPr>
        <p:spPr>
          <a:xfrm>
            <a:off x="1407140" y="1849160"/>
            <a:ext cx="676632" cy="22860"/>
          </a:xfrm>
          <a:prstGeom prst="roundRect">
            <a:avLst>
              <a:gd name="adj" fmla="val 355236"/>
            </a:avLst>
          </a:prstGeom>
          <a:solidFill>
            <a:srgbClr val="6D9121"/>
          </a:solidFill>
          <a:ln/>
        </p:spPr>
      </p:sp>
      <p:sp>
        <p:nvSpPr>
          <p:cNvPr id="7" name="Shape 4"/>
          <p:cNvSpPr/>
          <p:nvPr/>
        </p:nvSpPr>
        <p:spPr>
          <a:xfrm>
            <a:off x="995065" y="1643182"/>
            <a:ext cx="434935" cy="434935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35797" y="1715572"/>
            <a:ext cx="153472" cy="2900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4"/>
              </a:lnSpc>
              <a:buNone/>
            </a:pPr>
            <a:r>
              <a:rPr lang="en-US" sz="228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2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275880" y="1619012"/>
            <a:ext cx="2416850" cy="3020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9"/>
              </a:lnSpc>
              <a:buNone/>
            </a:pPr>
            <a:r>
              <a:rPr lang="en-US" sz="1903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Старт карьеры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275880" y="2037040"/>
            <a:ext cx="11431905" cy="618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52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Начало пути растениевода может быть в качестве агронома, помощника фермера или лаборанта в сельскохозяйственной компании.</a:t>
            </a:r>
            <a:endParaRPr lang="en-US" sz="15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407140" y="3465552"/>
            <a:ext cx="676632" cy="22860"/>
          </a:xfrm>
          <a:prstGeom prst="roundRect">
            <a:avLst>
              <a:gd name="adj" fmla="val 355236"/>
            </a:avLst>
          </a:prstGeom>
          <a:solidFill>
            <a:srgbClr val="6D9121"/>
          </a:solidFill>
          <a:ln/>
        </p:spPr>
      </p:sp>
      <p:sp>
        <p:nvSpPr>
          <p:cNvPr id="12" name="Shape 9"/>
          <p:cNvSpPr/>
          <p:nvPr/>
        </p:nvSpPr>
        <p:spPr>
          <a:xfrm>
            <a:off x="995065" y="3259574"/>
            <a:ext cx="434935" cy="434935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7098" y="3331964"/>
            <a:ext cx="290870" cy="2900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4"/>
              </a:lnSpc>
              <a:buNone/>
            </a:pPr>
            <a:r>
              <a:rPr lang="en-US" sz="228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2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275880" y="3235404"/>
            <a:ext cx="2416850" cy="3020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9"/>
              </a:lnSpc>
              <a:buNone/>
            </a:pPr>
            <a:r>
              <a:rPr lang="en-US" sz="1903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Специализация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275880" y="3653433"/>
            <a:ext cx="11431905" cy="618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52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 мере получения опыта и обучения растениевод может специализироваться в определенном направлении, например, в овощеводстве, плодоводстве, цветоводстве.</a:t>
            </a:r>
            <a:endParaRPr lang="en-US" sz="15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407140" y="5081945"/>
            <a:ext cx="676632" cy="22860"/>
          </a:xfrm>
          <a:prstGeom prst="roundRect">
            <a:avLst>
              <a:gd name="adj" fmla="val 355236"/>
            </a:avLst>
          </a:prstGeom>
          <a:solidFill>
            <a:srgbClr val="6D9121"/>
          </a:solidFill>
          <a:ln/>
        </p:spPr>
      </p:sp>
      <p:sp>
        <p:nvSpPr>
          <p:cNvPr id="17" name="Shape 14"/>
          <p:cNvSpPr/>
          <p:nvPr/>
        </p:nvSpPr>
        <p:spPr>
          <a:xfrm>
            <a:off x="995065" y="4875967"/>
            <a:ext cx="434935" cy="434935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59597" y="4948357"/>
            <a:ext cx="305872" cy="2900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4"/>
              </a:lnSpc>
              <a:buNone/>
            </a:pPr>
            <a:r>
              <a:rPr lang="en-US" sz="228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2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275880" y="4851797"/>
            <a:ext cx="3241000" cy="3020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9"/>
              </a:lnSpc>
              <a:buNone/>
            </a:pPr>
            <a:r>
              <a:rPr lang="en-US" sz="1903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Руководящие должности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275880" y="5269825"/>
            <a:ext cx="11431905" cy="618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52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 опытом и компетенциями растениевод может занимать руководящие должности в сельскохозяйственных предприятиях или научных институтах.</a:t>
            </a:r>
            <a:endParaRPr lang="en-US" sz="15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1407140" y="6698337"/>
            <a:ext cx="676632" cy="22860"/>
          </a:xfrm>
          <a:prstGeom prst="roundRect">
            <a:avLst>
              <a:gd name="adj" fmla="val 355236"/>
            </a:avLst>
          </a:prstGeom>
          <a:solidFill>
            <a:srgbClr val="6D9121"/>
          </a:solidFill>
          <a:ln/>
        </p:spPr>
      </p:sp>
      <p:sp>
        <p:nvSpPr>
          <p:cNvPr id="22" name="Shape 19"/>
          <p:cNvSpPr/>
          <p:nvPr/>
        </p:nvSpPr>
        <p:spPr>
          <a:xfrm>
            <a:off x="995065" y="6492359"/>
            <a:ext cx="434935" cy="434935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053882" y="6564749"/>
            <a:ext cx="317183" cy="2900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4"/>
              </a:lnSpc>
              <a:buNone/>
            </a:pPr>
            <a:r>
              <a:rPr lang="en-US" sz="228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4</a:t>
            </a:r>
            <a:endParaRPr lang="en-US" sz="22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2275880" y="6468189"/>
            <a:ext cx="2926080" cy="3020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9"/>
              </a:lnSpc>
              <a:buNone/>
            </a:pPr>
            <a:r>
              <a:rPr lang="en-US" sz="1903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Преподавание и наука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2275880" y="6886218"/>
            <a:ext cx="11431905" cy="618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52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Растениевод может стать преподавателем в сельскохозяйственных учебных заведениях или заниматься научными исследованиями в области растениеводства.</a:t>
            </a:r>
            <a:endParaRPr lang="en-US" sz="15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DBE5FB-BE46-44FF-83A0-6E16CD49C80D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73073" y="608290"/>
            <a:ext cx="13084254" cy="13804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5"/>
              </a:lnSpc>
              <a:buNone/>
            </a:pPr>
            <a:r>
              <a:rPr lang="en-US" sz="4348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Ролевая игра «День в жизни растениевода»</a:t>
            </a:r>
            <a:endParaRPr lang="en-US" sz="4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08728" y="2540794"/>
            <a:ext cx="276117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Утро</a:t>
            </a:r>
            <a:endParaRPr lang="en-US" sz="21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208728" y="3018353"/>
            <a:ext cx="11648599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Растениевод начинает свой день с осмотра полей, проверки состояния растений, оценки необходимости полива и подкормки.</a:t>
            </a:r>
            <a:endParaRPr lang="en-US" sz="17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08728" y="4307919"/>
            <a:ext cx="276117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День</a:t>
            </a:r>
            <a:endParaRPr lang="en-US" sz="21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208728" y="4785479"/>
            <a:ext cx="11648599" cy="353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Проведение необходимых работ на полях: полив, прополка, обработка от вредителей, сбор урожая.</a:t>
            </a:r>
            <a:endParaRPr lang="en-US" sz="17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08728" y="6075045"/>
            <a:ext cx="276117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Вечер</a:t>
            </a:r>
            <a:endParaRPr lang="en-US" sz="21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2208728" y="6552605"/>
            <a:ext cx="11648599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Анализ полученных данных, планирование работ на следующий день, изучение новых технологий и методов.</a:t>
            </a:r>
            <a:endParaRPr lang="en-US" sz="17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2976C5-E5B9-4D8C-92F0-EA4E1138FB7B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227427"/>
            <a:ext cx="5670590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Вопросы и ответы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451390" y="4276368"/>
            <a:ext cx="93852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 этом блоке мы ответим на ваши вопросы о профессии растениевода. Не стесняйтесь задавать любые вопросы, которые вас интересуют.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E35FB-9DA8-4178-9039-09FC8750252D}"/>
              </a:ext>
            </a:extLst>
          </p:cNvPr>
          <p:cNvSpPr txBox="1"/>
          <p:nvPr/>
        </p:nvSpPr>
        <p:spPr>
          <a:xfrm>
            <a:off x="12790718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570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2024-08-26T14:36:16Z</dcterms:created>
  <dcterms:modified xsi:type="dcterms:W3CDTF">2024-08-26T14:40:21Z</dcterms:modified>
</cp:coreProperties>
</file>