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40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123298"/>
            <a:ext cx="7315200" cy="889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650"/>
              </a:lnSpc>
              <a:buNone/>
            </a:pPr>
            <a:r>
              <a:rPr lang="en-US" sz="6100" kern="0" spc="-122" dirty="0">
                <a:solidFill>
                  <a:srgbClr val="000000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Профессия: </a:t>
            </a:r>
            <a:r>
              <a:rPr lang="ru-RU" sz="6100" kern="0" spc="-122" dirty="0">
                <a:solidFill>
                  <a:srgbClr val="000000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п</a:t>
            </a:r>
            <a:r>
              <a:rPr lang="en-US" sz="6100" kern="0" spc="-122" dirty="0" err="1">
                <a:solidFill>
                  <a:srgbClr val="000000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овар</a:t>
            </a:r>
            <a:endParaRPr lang="en-US" sz="6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41514" y="1140857"/>
            <a:ext cx="7173686" cy="28324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Повар — это профессионал, который занимается приготовлением пищи. В зависимости от места работы и специализации, повара могут готовить различные блюда, от простых домашних рецептов до изысканных блюд высокой кухни. Профессия повара требует не только кулинарных навыков, но и знания о пищевых продуктах, гигиене и безопасности. В России профессия повара очень популярна и предлагает множество возможностей для профессионального развития и роста.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9D77B2-5B99-4518-A440-C231685CD688}"/>
              </a:ext>
            </a:extLst>
          </p:cNvPr>
          <p:cNvSpPr txBox="1"/>
          <p:nvPr/>
        </p:nvSpPr>
        <p:spPr>
          <a:xfrm>
            <a:off x="-15239" y="4631418"/>
            <a:ext cx="73380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"Профессия: повар"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276B6-053F-4C07-958C-00B53EA7E754}"/>
              </a:ext>
            </a:extLst>
          </p:cNvPr>
          <p:cNvSpPr txBox="1"/>
          <p:nvPr/>
        </p:nvSpPr>
        <p:spPr>
          <a:xfrm>
            <a:off x="12801604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60818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22127" y="3349943"/>
            <a:ext cx="6176963" cy="613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kern="0" spc="-77" dirty="0">
                <a:solidFill>
                  <a:srgbClr val="000000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Общие факты о профессии</a:t>
            </a:r>
            <a:endParaRPr lang="en-US" sz="3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22127" y="4511278"/>
            <a:ext cx="469463" cy="469463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83218" y="4598670"/>
            <a:ext cx="147280" cy="294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kern="0" spc="-46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1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500188" y="4511278"/>
            <a:ext cx="2454831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Творчество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500188" y="4943237"/>
            <a:ext cx="3511510" cy="1335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Повар — это творческая профессия, которая позволяет выразить себя через приготовление вкусных и красивых блюд.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220295" y="4511278"/>
            <a:ext cx="469463" cy="469463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381387" y="4598670"/>
            <a:ext cx="147280" cy="294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kern="0" spc="-46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2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898356" y="4511278"/>
            <a:ext cx="2454831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Разнообразие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5898356" y="4943237"/>
            <a:ext cx="3511510" cy="1335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Повар может работать в различных местах: в ресторанах, кафе, гостиницах, школьных столовых, частных домах и т.д.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9618464" y="4511278"/>
            <a:ext cx="469463" cy="469463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779556" y="4598670"/>
            <a:ext cx="147280" cy="294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kern="0" spc="-46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3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0296525" y="4511278"/>
            <a:ext cx="2470309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Постоянное развитие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0296525" y="4943237"/>
            <a:ext cx="3511510" cy="1335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Повара постоянно изучают новые рецепты, технологии, иностранные кухни, чтобы совершенствовать свои навыки.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822127" y="6721912"/>
            <a:ext cx="469463" cy="469463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983218" y="6809303"/>
            <a:ext cx="147280" cy="294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kern="0" spc="-46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4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1500188" y="6721912"/>
            <a:ext cx="2454831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Физический труд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1500188" y="7153870"/>
            <a:ext cx="12307967" cy="333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Работа повара требует физической активности, длительного стояния, а иногда и работы в жару.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9A5C83-D91B-4CCB-A24E-A1690F0943D9}"/>
              </a:ext>
            </a:extLst>
          </p:cNvPr>
          <p:cNvSpPr txBox="1"/>
          <p:nvPr/>
        </p:nvSpPr>
        <p:spPr>
          <a:xfrm>
            <a:off x="12801604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2485787"/>
            <a:ext cx="893861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Список профессий в этой отрасли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000000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Повар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7724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Готовит основную пищу, включая закуски, первые, вторые блюда, десерты.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57813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000000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Кондитер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57813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Специализируется на выпечке и десертах, приготавливает торты, пирожные, конфеты.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77901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000000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Шеф-повар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77901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Руководит бригадой поваров, разрабатывает меню, контролирует качество блюд.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AB255B-5F5E-4219-8100-FC32D8D23A0D}"/>
              </a:ext>
            </a:extLst>
          </p:cNvPr>
          <p:cNvSpPr txBox="1"/>
          <p:nvPr/>
        </p:nvSpPr>
        <p:spPr>
          <a:xfrm>
            <a:off x="12801604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1708190"/>
            <a:ext cx="1167896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Качества, которые помогут в специальности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7724" y="2771179"/>
            <a:ext cx="4158734" cy="2377797"/>
          </a:xfrm>
          <a:prstGeom prst="roundRect">
            <a:avLst>
              <a:gd name="adj" fmla="val 470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84659" y="301811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Творческий подход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84659" y="3513653"/>
            <a:ext cx="366486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Повар должен быть креативным и уметь придумывать новые рецепты и вариации блюд.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35773" y="2771179"/>
            <a:ext cx="4158734" cy="2377797"/>
          </a:xfrm>
          <a:prstGeom prst="roundRect">
            <a:avLst>
              <a:gd name="adj" fmla="val 470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482709" y="301811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Любовь к еде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482709" y="3513653"/>
            <a:ext cx="366486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Важно интересоваться кулинарией и получать удовольствие от процесса приготовления пищи.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33823" y="2771179"/>
            <a:ext cx="4158734" cy="2377797"/>
          </a:xfrm>
          <a:prstGeom prst="roundRect">
            <a:avLst>
              <a:gd name="adj" fmla="val 4701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880759" y="301811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Аккуратность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80759" y="3513653"/>
            <a:ext cx="366486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Повар должен соблюдать гигиену, быть аккуратным и внимательным к деталям.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7724" y="5486433"/>
            <a:ext cx="12954952" cy="1372433"/>
          </a:xfrm>
          <a:prstGeom prst="roundRect">
            <a:avLst>
              <a:gd name="adj" fmla="val 7326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084659" y="5733369"/>
            <a:ext cx="35959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Умение работать в команде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84659" y="6228907"/>
            <a:ext cx="124610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Повара часто работают в коллективе, поэтому важно уметь сотрудничать и координировать свои действия.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05EC0E-3A4B-41AF-9A59-14DB5903AEAB}"/>
              </a:ext>
            </a:extLst>
          </p:cNvPr>
          <p:cNvSpPr txBox="1"/>
          <p:nvPr/>
        </p:nvSpPr>
        <p:spPr>
          <a:xfrm>
            <a:off x="12801604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1384697"/>
            <a:ext cx="950678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Возможности для развития карьеры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299960" y="2447687"/>
            <a:ext cx="30480" cy="4397216"/>
          </a:xfrm>
          <a:prstGeom prst="roundRect">
            <a:avLst>
              <a:gd name="adj" fmla="val 329856"/>
            </a:avLst>
          </a:prstGeom>
          <a:solidFill>
            <a:srgbClr val="D6BADD"/>
          </a:solidFill>
          <a:ln/>
        </p:spPr>
      </p:sp>
      <p:sp>
        <p:nvSpPr>
          <p:cNvPr id="6" name="Shape 3"/>
          <p:cNvSpPr/>
          <p:nvPr/>
        </p:nvSpPr>
        <p:spPr>
          <a:xfrm>
            <a:off x="6238696" y="2970848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6BADD"/>
          </a:solidFill>
          <a:ln/>
        </p:spPr>
      </p:sp>
      <p:sp>
        <p:nvSpPr>
          <p:cNvPr id="7" name="Shape 4"/>
          <p:cNvSpPr/>
          <p:nvPr/>
        </p:nvSpPr>
        <p:spPr>
          <a:xfrm>
            <a:off x="7045940" y="2716887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30725" y="2817138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182422" y="268700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Стажировка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37724" y="3182541"/>
            <a:ext cx="51608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Молодые специалисты могут начать свою карьеру с прохождения стажировки в ресторанах, кафе или гостиницах.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553980" y="4167664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6BADD"/>
          </a:solidFill>
          <a:ln/>
        </p:spPr>
      </p:sp>
      <p:sp>
        <p:nvSpPr>
          <p:cNvPr id="12" name="Shape 9"/>
          <p:cNvSpPr/>
          <p:nvPr/>
        </p:nvSpPr>
        <p:spPr>
          <a:xfrm>
            <a:off x="7045940" y="3913703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30725" y="4013954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631793" y="3883819"/>
            <a:ext cx="361509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Повышение квалификации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631793" y="4379357"/>
            <a:ext cx="51608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Повара могут проходить курсы повышения квалификации, участвовать в мастер-классах, изучать новые кулинарные техники.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238696" y="5348883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6BADD"/>
          </a:solidFill>
          <a:ln/>
        </p:spPr>
      </p:sp>
      <p:sp>
        <p:nvSpPr>
          <p:cNvPr id="17" name="Shape 14"/>
          <p:cNvSpPr/>
          <p:nvPr/>
        </p:nvSpPr>
        <p:spPr>
          <a:xfrm>
            <a:off x="7045940" y="5094923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30725" y="5195173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752243" y="5065038"/>
            <a:ext cx="424636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Открытие собственного бизнеса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37724" y="5560576"/>
            <a:ext cx="51608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Опытные повара могут открыть свой ресторан или кафе, реализовав свои кулинарные идеи.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BBAE20-F0F5-4F63-9956-30AB19B67E1E}"/>
              </a:ext>
            </a:extLst>
          </p:cNvPr>
          <p:cNvSpPr txBox="1"/>
          <p:nvPr/>
        </p:nvSpPr>
        <p:spPr>
          <a:xfrm>
            <a:off x="12801604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3008709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Ролевая игра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4071699"/>
            <a:ext cx="1295495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Для того, чтобы лучше понять профессию повара, можно провести ролевую игру. Разделите класс на несколько групп, каждая из которых будет играть роль повара, официанта, клиента. Используйте реальные ингредиенты и рецепты. Это поможет участникам погрузиться в атмосферу кулинарного процесса.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D6FEA4-9E6A-4CD9-BAAA-C4C0EF533E05}"/>
              </a:ext>
            </a:extLst>
          </p:cNvPr>
          <p:cNvSpPr txBox="1"/>
          <p:nvPr/>
        </p:nvSpPr>
        <p:spPr>
          <a:xfrm>
            <a:off x="12801604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4504849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Arial" panose="020B0604020202020204" pitchFamily="34" charset="0"/>
                <a:ea typeface="Source Serif Pro" pitchFamily="34" charset="-122"/>
                <a:cs typeface="Arial" panose="020B0604020202020204" pitchFamily="34" charset="0"/>
              </a:rPr>
              <a:t>Вопросы и ответы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7724" y="5567839"/>
            <a:ext cx="1295495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 конце презентации ответьте на все вопросы учеников о профессии повара. Объясните особенности работы, необходимые навыки и возможности для развития карьеры. Помните, что профориентация — это важный этап в жизни каждого человека, и ваша задача — помочь ученикам сделать правильный выбор.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65E3E-27D4-4290-BE83-B40C90EB7234}"/>
              </a:ext>
            </a:extLst>
          </p:cNvPr>
          <p:cNvSpPr txBox="1"/>
          <p:nvPr/>
        </p:nvSpPr>
        <p:spPr>
          <a:xfrm>
            <a:off x="12801604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493</Words>
  <Application>Microsoft Office PowerPoint</Application>
  <PresentationFormat>Произвольный</PresentationFormat>
  <Paragraphs>62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2024-08-29T12:35:22Z</dcterms:created>
  <dcterms:modified xsi:type="dcterms:W3CDTF">2024-08-29T12:39:42Z</dcterms:modified>
</cp:coreProperties>
</file>