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6831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0" y="27350"/>
            <a:ext cx="7315200" cy="19431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7650"/>
              </a:lnSpc>
              <a:buNone/>
            </a:pPr>
            <a:r>
              <a:rPr lang="en-US" sz="6120" b="1" dirty="0">
                <a:solidFill>
                  <a:srgbClr val="00002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Мир моих увлечений</a:t>
            </a:r>
            <a:endParaRPr lang="en-US" sz="61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0" y="2329423"/>
            <a:ext cx="7315200" cy="30641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Мир наших увлечений — это удивительная и разнообразная вселенная, где каждый из нас может найти свой путь, выразить себя, раскрыть свой потенциал и обрести новые знания и навыки. Увлечения — это не просто хобби, это важная часть нашей жизни, которая помогает нам развиваться, расти и становиться лучше. Они делают нашу жизнь ярче, интереснее и богаче.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44DFDC-B8F5-4757-9D39-EA86A4E700AC}"/>
              </a:ext>
            </a:extLst>
          </p:cNvPr>
          <p:cNvSpPr txBox="1"/>
          <p:nvPr/>
        </p:nvSpPr>
        <p:spPr>
          <a:xfrm>
            <a:off x="1" y="5224473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для классного часа в 7 классе по теме: "Мир моих увлечений"</a:t>
            </a:r>
          </a:p>
          <a:p>
            <a:pPr algn="ctr"/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Новые УРОКИ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C2D72A-4732-41D1-91D6-39AC9D5A94C9}"/>
              </a:ext>
            </a:extLst>
          </p:cNvPr>
          <p:cNvSpPr txBox="1"/>
          <p:nvPr/>
        </p:nvSpPr>
        <p:spPr>
          <a:xfrm>
            <a:off x="12812486" y="9863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681204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09454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3200435" y="2217862"/>
            <a:ext cx="7584758" cy="4926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881"/>
              </a:lnSpc>
              <a:buNone/>
            </a:pPr>
            <a:r>
              <a:rPr lang="en-US" sz="3105" b="1" dirty="0">
                <a:solidFill>
                  <a:srgbClr val="00002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Введение в тему «Мир моих увлечений»</a:t>
            </a:r>
            <a:endParaRPr lang="en-US" sz="310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1164771" y="2787710"/>
            <a:ext cx="12344400" cy="8040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11"/>
              </a:lnSpc>
              <a:buNone/>
            </a:pPr>
            <a:r>
              <a:rPr lang="en-US" sz="1319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Каждый из нас имеет свои интересы, которые делают нашу жизнь разнообразной и насыщенной. Увлечения — это те занятия, которые мы выполняем с удовольствием и энтузиазмом, которые приносят нам удовольствие и удовлетворение. Они могут быть связаны с творчеством, спортом, музыкой, чтением, коллекционированием, путешествиями или чем-то другим, что нас привлекает.</a:t>
            </a:r>
            <a:endParaRPr lang="en-US" sz="13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2100977" y="3791102"/>
            <a:ext cx="3364468" cy="4199012"/>
          </a:xfrm>
          <a:prstGeom prst="roundRect">
            <a:avLst>
              <a:gd name="adj" fmla="val 7471"/>
            </a:avLst>
          </a:prstGeom>
          <a:solidFill>
            <a:srgbClr val="F3F3FF"/>
          </a:solidFill>
          <a:ln w="15240">
            <a:solidFill>
              <a:srgbClr val="2D4DF2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2283738" y="3973863"/>
            <a:ext cx="2054066" cy="2464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1940"/>
              </a:lnSpc>
              <a:buNone/>
            </a:pPr>
            <a:r>
              <a:rPr lang="en-US" sz="1552" b="1" dirty="0">
                <a:solidFill>
                  <a:srgbClr val="00002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Что такое увлечения?</a:t>
            </a:r>
            <a:endParaRPr lang="en-US" sz="15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2283738" y="4320811"/>
            <a:ext cx="2998946" cy="294810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11"/>
              </a:lnSpc>
              <a:buNone/>
            </a:pPr>
            <a:r>
              <a:rPr lang="en-US" sz="1319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Увлечения — это те занятия, которые мы любим делать в свободное время, которые приносят нам радость и удовлетворение. Они могут быть связаны с различными областями жизни, от творчества до спорта и от музыки до путешествий. Увлечения могут быть индивидуальными, когда человек занимается ими в одиночку, или коллективными, когда он делится своим хобби с другими людьми.</a:t>
            </a:r>
            <a:endParaRPr lang="en-US" sz="13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6"/>
          <p:cNvSpPr/>
          <p:nvPr/>
        </p:nvSpPr>
        <p:spPr>
          <a:xfrm>
            <a:off x="5632966" y="3791102"/>
            <a:ext cx="3364468" cy="4199012"/>
          </a:xfrm>
          <a:prstGeom prst="roundRect">
            <a:avLst>
              <a:gd name="adj" fmla="val 7471"/>
            </a:avLst>
          </a:prstGeom>
          <a:solidFill>
            <a:srgbClr val="F3F3FF"/>
          </a:solidFill>
          <a:ln w="15240">
            <a:solidFill>
              <a:srgbClr val="018CE1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5815727" y="3973863"/>
            <a:ext cx="2420064" cy="2464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1940"/>
              </a:lnSpc>
              <a:buNone/>
            </a:pPr>
            <a:r>
              <a:rPr lang="en-US" sz="1552" b="1" dirty="0">
                <a:solidFill>
                  <a:srgbClr val="00002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Зачем нужны увлечения?</a:t>
            </a:r>
            <a:endParaRPr lang="en-US" sz="15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5815727" y="4320811"/>
            <a:ext cx="2998946" cy="16080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11"/>
              </a:lnSpc>
              <a:buNone/>
            </a:pPr>
            <a:r>
              <a:rPr lang="en-US" sz="1319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Увлечения играют важную роль в нашей жизни. Они помогают нам развивать наши таланты, повышать самооценку, обретать новые знания и навыки, находить новых друзей, а также просто получать удовольствие от жизни.</a:t>
            </a:r>
            <a:endParaRPr lang="en-US" sz="13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9"/>
          <p:cNvSpPr/>
          <p:nvPr/>
        </p:nvSpPr>
        <p:spPr>
          <a:xfrm>
            <a:off x="9164955" y="3791102"/>
            <a:ext cx="3364468" cy="4199012"/>
          </a:xfrm>
          <a:prstGeom prst="roundRect">
            <a:avLst>
              <a:gd name="adj" fmla="val 7471"/>
            </a:avLst>
          </a:prstGeom>
          <a:solidFill>
            <a:srgbClr val="F3F3FF"/>
          </a:solidFill>
          <a:ln w="15240">
            <a:solidFill>
              <a:srgbClr val="DA33BF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9347716" y="3973863"/>
            <a:ext cx="2483406" cy="2464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1940"/>
              </a:lnSpc>
              <a:buNone/>
            </a:pPr>
            <a:r>
              <a:rPr lang="en-US" sz="1552" b="1" dirty="0">
                <a:solidFill>
                  <a:srgbClr val="00002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Какие бывают увлечения?</a:t>
            </a:r>
            <a:endParaRPr lang="en-US" sz="15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1"/>
          <p:cNvSpPr/>
          <p:nvPr/>
        </p:nvSpPr>
        <p:spPr>
          <a:xfrm>
            <a:off x="9347716" y="4320811"/>
            <a:ext cx="2998946" cy="32161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11"/>
              </a:lnSpc>
              <a:buNone/>
            </a:pPr>
            <a:r>
              <a:rPr lang="en-US" sz="1319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Увлечений существует огромное множество, и они могут быть очень разнообразными. Некоторые люди любят заниматься творчеством, например, рисовать, писать стихи, сочинять музыку или танцевать. Другие предпочитают активный образ жизни, занимаются спортом, путешествуют или играют в компьютерные игры. Третьи увлекаются коллекционированием, чтением или изучением иностранных языков.</a:t>
            </a:r>
            <a:endParaRPr lang="en-US" sz="13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8C22B9-16C5-43E2-897C-1441D30CE51A}"/>
              </a:ext>
            </a:extLst>
          </p:cNvPr>
          <p:cNvSpPr txBox="1"/>
          <p:nvPr/>
        </p:nvSpPr>
        <p:spPr>
          <a:xfrm>
            <a:off x="12812486" y="9863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0195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784027" y="616029"/>
            <a:ext cx="12046029" cy="6587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188"/>
              </a:lnSpc>
              <a:buNone/>
            </a:pPr>
            <a:r>
              <a:rPr lang="en-US" sz="4151" b="1" dirty="0">
                <a:solidFill>
                  <a:srgbClr val="00002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Виды увлечений и их значение для подростков</a:t>
            </a:r>
            <a:endParaRPr lang="en-US" sz="415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84027" y="1722834"/>
            <a:ext cx="13062347" cy="107549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22"/>
              </a:lnSpc>
              <a:buNone/>
            </a:pPr>
            <a:r>
              <a:rPr lang="en-US" sz="1764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Увлечения играют особенно важную роль для подростков, помогая им найти свое место в жизни, развивать свою индивидуальность и формировать свои интересы. Они позволяют подросткам расширить кругозор, познакомиться с новыми людьми, а также получить ценный опыт, который пригодится им в будущем.</a:t>
            </a:r>
            <a:endParaRPr lang="en-US" sz="176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784027" y="3274219"/>
            <a:ext cx="2864644" cy="32944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94"/>
              </a:lnSpc>
              <a:buNone/>
            </a:pPr>
            <a:r>
              <a:rPr lang="en-US" sz="2075" b="1" dirty="0">
                <a:solidFill>
                  <a:srgbClr val="00002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Творческие увлечения</a:t>
            </a:r>
            <a:endParaRPr lang="en-US" sz="20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784027" y="3827621"/>
            <a:ext cx="3989308" cy="35849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22"/>
              </a:lnSpc>
              <a:buNone/>
            </a:pPr>
            <a:r>
              <a:rPr lang="en-US" sz="1764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Рисование, живопись, лепка, скульптура, музыка, пение, танцы, поэзия, литература, фотография — все это творческие занятия, которые помогают подросткам выразить себя, развить фантазию, воображение и креативность. Они также могут способствовать развитию мелкой моторики, координации движений и музыкального слуха.</a:t>
            </a:r>
            <a:endParaRPr lang="en-US" sz="176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327452" y="3274219"/>
            <a:ext cx="2972395" cy="32944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94"/>
              </a:lnSpc>
              <a:buNone/>
            </a:pPr>
            <a:r>
              <a:rPr lang="en-US" sz="2075" b="1" dirty="0">
                <a:solidFill>
                  <a:srgbClr val="00002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Спортивные увлечения</a:t>
            </a:r>
            <a:endParaRPr lang="en-US" sz="20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5327452" y="3827621"/>
            <a:ext cx="3989308" cy="286797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22"/>
              </a:lnSpc>
              <a:buNone/>
            </a:pPr>
            <a:r>
              <a:rPr lang="en-US" sz="1764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Футбол, баскетбол, волейбол, теннис, плавание, бег, единоборства, гимнастика — спортивные увлечения помогают подросткам поддерживать здоровье, физическую форму, развивать координацию движений, силу, выносливость, а также укреплять характер и дисциплину.</a:t>
            </a:r>
            <a:endParaRPr lang="en-US" sz="176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9870877" y="3274219"/>
            <a:ext cx="3817144" cy="32944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94"/>
              </a:lnSpc>
              <a:buNone/>
            </a:pPr>
            <a:r>
              <a:rPr lang="en-US" sz="2075" b="1" dirty="0">
                <a:solidFill>
                  <a:srgbClr val="00002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Интеллектуальные увлечения</a:t>
            </a:r>
            <a:endParaRPr lang="en-US" sz="20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9870877" y="3827621"/>
            <a:ext cx="3989308" cy="32264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22"/>
              </a:lnSpc>
              <a:buNone/>
            </a:pPr>
            <a:r>
              <a:rPr lang="en-US" sz="1764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Чтение, шахматы, решение головоломок, изучение иностранных языков, программирование, моделирование, робототехника — эти увлечения стимулируют умственную деятельность, развивают логическое мышление, память, внимание, а также расширяют кругозор и позволяют узнать много нового.</a:t>
            </a:r>
            <a:endParaRPr lang="en-US" sz="176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F50816-533F-4B3D-8A26-37A55F955EC4}"/>
              </a:ext>
            </a:extLst>
          </p:cNvPr>
          <p:cNvSpPr txBox="1"/>
          <p:nvPr/>
        </p:nvSpPr>
        <p:spPr>
          <a:xfrm>
            <a:off x="12812486" y="9863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243983" y="1689259"/>
            <a:ext cx="7946708" cy="4926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881"/>
              </a:lnSpc>
              <a:buNone/>
            </a:pPr>
            <a:r>
              <a:rPr lang="en-US" sz="3105" b="1" dirty="0">
                <a:solidFill>
                  <a:srgbClr val="00002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Презентация учениками своих увлечений</a:t>
            </a:r>
            <a:endParaRPr lang="en-US" sz="310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4243983" y="2433280"/>
            <a:ext cx="9800034" cy="8040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11"/>
              </a:lnSpc>
              <a:buNone/>
            </a:pPr>
            <a:r>
              <a:rPr lang="en-US" sz="1319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Сегодня на нашем классном часе мы уделим время презентации ваших увлечений. Подготовьте краткую презентацию о том, чем вы любите заниматься в свободное время, что вам больше всего нравится в этом занятии, какие навыки вы развиваете благодаря ему, и какие достижения у вас уже есть. Расскажите о своих мечтах и планах, связанных с вашим увлечением.</a:t>
            </a:r>
            <a:endParaRPr lang="en-US" sz="13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4243983" y="3614261"/>
            <a:ext cx="376952" cy="376952"/>
          </a:xfrm>
          <a:prstGeom prst="roundRect">
            <a:avLst>
              <a:gd name="adj" fmla="val 66680"/>
            </a:avLst>
          </a:prstGeom>
          <a:solidFill>
            <a:srgbClr val="F3F3FF"/>
          </a:solidFill>
          <a:ln w="15240">
            <a:solidFill>
              <a:srgbClr val="2D4DF2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4361498" y="3684389"/>
            <a:ext cx="141923" cy="23657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863"/>
              </a:lnSpc>
              <a:buNone/>
            </a:pPr>
            <a:r>
              <a:rPr lang="en-US" sz="1863" b="1" dirty="0">
                <a:solidFill>
                  <a:srgbClr val="00002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1</a:t>
            </a:r>
            <a:endParaRPr lang="en-US" sz="186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4788456" y="3614261"/>
            <a:ext cx="1971318" cy="2464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1940"/>
              </a:lnSpc>
              <a:buNone/>
            </a:pPr>
            <a:r>
              <a:rPr lang="en-US" sz="1552" b="1" dirty="0">
                <a:solidFill>
                  <a:srgbClr val="00002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Интересные факты</a:t>
            </a:r>
            <a:endParaRPr lang="en-US" sz="15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4788456" y="3961209"/>
            <a:ext cx="4271843" cy="8040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11"/>
              </a:lnSpc>
              <a:buNone/>
            </a:pPr>
            <a:r>
              <a:rPr lang="en-US" sz="1319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У вас будет возможность рассказать о себе, своих интересах, поделиться своим опытом с одноклассниками, а также узнать о том, чем увлекаются ваши сверстники.</a:t>
            </a:r>
            <a:endParaRPr lang="en-US" sz="13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7"/>
          <p:cNvSpPr/>
          <p:nvPr/>
        </p:nvSpPr>
        <p:spPr>
          <a:xfrm>
            <a:off x="9227820" y="3614261"/>
            <a:ext cx="376952" cy="376952"/>
          </a:xfrm>
          <a:prstGeom prst="roundRect">
            <a:avLst>
              <a:gd name="adj" fmla="val 66680"/>
            </a:avLst>
          </a:prstGeom>
          <a:solidFill>
            <a:srgbClr val="F3F3FF"/>
          </a:solidFill>
          <a:ln w="15240">
            <a:solidFill>
              <a:srgbClr val="018CE1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9345335" y="3684389"/>
            <a:ext cx="141923" cy="23657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863"/>
              </a:lnSpc>
              <a:buNone/>
            </a:pPr>
            <a:r>
              <a:rPr lang="en-US" sz="1863" b="1" dirty="0">
                <a:solidFill>
                  <a:srgbClr val="00002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2</a:t>
            </a:r>
            <a:endParaRPr lang="en-US" sz="186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9"/>
          <p:cNvSpPr/>
          <p:nvPr/>
        </p:nvSpPr>
        <p:spPr>
          <a:xfrm>
            <a:off x="9772293" y="3614261"/>
            <a:ext cx="1971318" cy="2464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1940"/>
              </a:lnSpc>
              <a:buNone/>
            </a:pPr>
            <a:r>
              <a:rPr lang="en-US" sz="1552" b="1" dirty="0">
                <a:solidFill>
                  <a:srgbClr val="00002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Новые знакомства</a:t>
            </a:r>
            <a:endParaRPr lang="en-US" sz="15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0"/>
          <p:cNvSpPr/>
          <p:nvPr/>
        </p:nvSpPr>
        <p:spPr>
          <a:xfrm>
            <a:off x="9772293" y="3961209"/>
            <a:ext cx="4271843" cy="8040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11"/>
              </a:lnSpc>
              <a:buNone/>
            </a:pPr>
            <a:r>
              <a:rPr lang="en-US" sz="1319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Возможно, вы найдете единомышленников среди своих одноклассников, с которыми сможете делиться своими интересами и вместе заниматься своим любимым делом.</a:t>
            </a:r>
            <a:endParaRPr lang="en-US" sz="13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1"/>
          <p:cNvSpPr/>
          <p:nvPr/>
        </p:nvSpPr>
        <p:spPr>
          <a:xfrm>
            <a:off x="4243983" y="5121235"/>
            <a:ext cx="376952" cy="376952"/>
          </a:xfrm>
          <a:prstGeom prst="roundRect">
            <a:avLst>
              <a:gd name="adj" fmla="val 66680"/>
            </a:avLst>
          </a:prstGeom>
          <a:solidFill>
            <a:srgbClr val="F3F3FF"/>
          </a:solidFill>
          <a:ln w="15240">
            <a:solidFill>
              <a:srgbClr val="DA33BF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4361498" y="5191363"/>
            <a:ext cx="141923" cy="23657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863"/>
              </a:lnSpc>
              <a:buNone/>
            </a:pPr>
            <a:r>
              <a:rPr lang="en-US" sz="1863" b="1" dirty="0">
                <a:solidFill>
                  <a:srgbClr val="00002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3</a:t>
            </a:r>
            <a:endParaRPr lang="en-US" sz="186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3"/>
          <p:cNvSpPr/>
          <p:nvPr/>
        </p:nvSpPr>
        <p:spPr>
          <a:xfrm>
            <a:off x="4788456" y="5121235"/>
            <a:ext cx="3518773" cy="2464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1940"/>
              </a:lnSpc>
              <a:buNone/>
            </a:pPr>
            <a:r>
              <a:rPr lang="en-US" sz="1552" b="1" dirty="0">
                <a:solidFill>
                  <a:srgbClr val="00002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Развитие коммуникативных навыков</a:t>
            </a:r>
            <a:endParaRPr lang="en-US" sz="15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4"/>
          <p:cNvSpPr/>
          <p:nvPr/>
        </p:nvSpPr>
        <p:spPr>
          <a:xfrm>
            <a:off x="4788456" y="5468183"/>
            <a:ext cx="4271843" cy="107203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11"/>
              </a:lnSpc>
              <a:buNone/>
            </a:pPr>
            <a:r>
              <a:rPr lang="en-US" sz="1319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Презентация перед классом — это отличный способ развить навыки публичного выступления, преодолеть страх перед аудиторией, а также научиться ясно и доступно излагать свои мысли.</a:t>
            </a:r>
            <a:endParaRPr lang="en-US" sz="13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hape 15"/>
          <p:cNvSpPr/>
          <p:nvPr/>
        </p:nvSpPr>
        <p:spPr>
          <a:xfrm>
            <a:off x="9227820" y="5121235"/>
            <a:ext cx="376952" cy="376952"/>
          </a:xfrm>
          <a:prstGeom prst="roundRect">
            <a:avLst>
              <a:gd name="adj" fmla="val 66680"/>
            </a:avLst>
          </a:prstGeom>
          <a:solidFill>
            <a:srgbClr val="F3F3FF"/>
          </a:solidFill>
          <a:ln w="15240">
            <a:solidFill>
              <a:srgbClr val="2D4DF2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9345335" y="5191363"/>
            <a:ext cx="141923" cy="23657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863"/>
              </a:lnSpc>
              <a:buNone/>
            </a:pPr>
            <a:r>
              <a:rPr lang="en-US" sz="1863" b="1" dirty="0">
                <a:solidFill>
                  <a:srgbClr val="00002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4</a:t>
            </a:r>
            <a:endParaRPr lang="en-US" sz="186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7"/>
          <p:cNvSpPr/>
          <p:nvPr/>
        </p:nvSpPr>
        <p:spPr>
          <a:xfrm>
            <a:off x="9772293" y="5121235"/>
            <a:ext cx="2500193" cy="2464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1940"/>
              </a:lnSpc>
              <a:buNone/>
            </a:pPr>
            <a:r>
              <a:rPr lang="en-US" sz="1552" b="1" dirty="0">
                <a:solidFill>
                  <a:srgbClr val="00002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Вдохновение и мотивация</a:t>
            </a:r>
            <a:endParaRPr lang="en-US" sz="15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18"/>
          <p:cNvSpPr/>
          <p:nvPr/>
        </p:nvSpPr>
        <p:spPr>
          <a:xfrm>
            <a:off x="9772293" y="5468183"/>
            <a:ext cx="4271843" cy="107203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11"/>
              </a:lnSpc>
              <a:buNone/>
            </a:pPr>
            <a:r>
              <a:rPr lang="en-US" sz="1319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Узнав о том, чем увлекаются ваши одноклассники, вы можете получить вдохновение для новых открытий, найти новые интересы или начать заниматься каким-то делом, о котором вы давно мечтали.</a:t>
            </a:r>
            <a:endParaRPr lang="en-US" sz="13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6D5889F-FF5E-420D-A843-27F802A20874}"/>
              </a:ext>
            </a:extLst>
          </p:cNvPr>
          <p:cNvSpPr txBox="1"/>
          <p:nvPr/>
        </p:nvSpPr>
        <p:spPr>
          <a:xfrm>
            <a:off x="12812486" y="9863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578572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100977" y="460772"/>
            <a:ext cx="7575709" cy="4926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881"/>
              </a:lnSpc>
              <a:buNone/>
            </a:pPr>
            <a:r>
              <a:rPr lang="en-US" sz="3105" b="1" dirty="0">
                <a:solidFill>
                  <a:srgbClr val="00002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Дискуссия «Как найти свое увлечение?»</a:t>
            </a:r>
            <a:endParaRPr lang="en-US" sz="310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100977" y="1204793"/>
            <a:ext cx="10428446" cy="5360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11"/>
              </a:lnSpc>
              <a:buNone/>
            </a:pPr>
            <a:r>
              <a:rPr lang="en-US" sz="1319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Иногда бывает сложно найти свое увлечение. Что делать, если вы еще не нашли то, что вас по-настоящему увлекает, или не уверены, чем вам нравится заниматься? Давайте обсудим вместе, как найти свое увлечение.</a:t>
            </a:r>
            <a:endParaRPr lang="en-US" sz="13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2100977" y="1929289"/>
            <a:ext cx="11506166" cy="6188512"/>
          </a:xfrm>
          <a:prstGeom prst="roundRect">
            <a:avLst>
              <a:gd name="adj" fmla="val 4062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2108597" y="1936909"/>
            <a:ext cx="10413206" cy="1288256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8" name="Text 5"/>
          <p:cNvSpPr/>
          <p:nvPr/>
        </p:nvSpPr>
        <p:spPr>
          <a:xfrm>
            <a:off x="2276118" y="2045018"/>
            <a:ext cx="4867751" cy="2680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11"/>
              </a:lnSpc>
              <a:buNone/>
            </a:pPr>
            <a:r>
              <a:rPr lang="en-US" sz="1600" b="1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1. Исследуйте свои интересы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7486531" y="2045018"/>
            <a:ext cx="5772269" cy="107203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11"/>
              </a:lnSpc>
              <a:buNone/>
            </a:pPr>
            <a:r>
              <a:rPr lang="en-US" sz="1319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Вспомните, чем вы любили заниматься в детстве, какие книги вам нравились читать, какие фильмы вы смотрели, какие игры вам нравились играть. Возможно, в этих интересах вы найдете ключ к своему увлечению.</a:t>
            </a:r>
            <a:endParaRPr lang="en-US" sz="13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2108597" y="3225165"/>
            <a:ext cx="10413206" cy="1020247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1" name="Text 8"/>
          <p:cNvSpPr/>
          <p:nvPr/>
        </p:nvSpPr>
        <p:spPr>
          <a:xfrm>
            <a:off x="2276118" y="3333274"/>
            <a:ext cx="4867751" cy="2680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11"/>
              </a:lnSpc>
              <a:buNone/>
            </a:pPr>
            <a:r>
              <a:rPr lang="en-US" sz="1600" b="1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2. Попробуйте что-то новое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7486531" y="3333274"/>
            <a:ext cx="5772269" cy="8040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11"/>
              </a:lnSpc>
              <a:buNone/>
            </a:pPr>
            <a:r>
              <a:rPr lang="en-US" sz="1319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Не бойтесь пробовать новое, даже если вы не уверены, что это вам понравится. Посетите кружки, секции, мастер-классы, поэкспериментируйте с разными видами деятельности.</a:t>
            </a:r>
            <a:endParaRPr lang="en-US" sz="13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2108597" y="4245412"/>
            <a:ext cx="10413206" cy="1288256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4" name="Text 11"/>
          <p:cNvSpPr/>
          <p:nvPr/>
        </p:nvSpPr>
        <p:spPr>
          <a:xfrm>
            <a:off x="2276118" y="4353520"/>
            <a:ext cx="4867751" cy="2680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11"/>
              </a:lnSpc>
              <a:buNone/>
            </a:pPr>
            <a:r>
              <a:rPr lang="en-US" sz="1600" b="1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3. Обращайте внимание на свои чувства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7486531" y="4353520"/>
            <a:ext cx="5772269" cy="107203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11"/>
              </a:lnSpc>
              <a:buNone/>
            </a:pPr>
            <a:r>
              <a:rPr lang="en-US" sz="1319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Когда вы чем-то занимаетесь, обращайте внимание на свои чувства. Что вам приносит удовольствие, что вас вдохновляет? Какое занятие вас захватывает настолько, что вы теряете счет времени?</a:t>
            </a:r>
            <a:endParaRPr lang="en-US" sz="13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2108597" y="5533668"/>
            <a:ext cx="10413206" cy="1288256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7" name="Text 14"/>
          <p:cNvSpPr/>
          <p:nvPr/>
        </p:nvSpPr>
        <p:spPr>
          <a:xfrm>
            <a:off x="2276118" y="5641777"/>
            <a:ext cx="4867751" cy="2680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11"/>
              </a:lnSpc>
              <a:buNone/>
            </a:pPr>
            <a:r>
              <a:rPr lang="en-US" sz="1600" b="1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4. Не бойтесь ошибаться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7486531" y="5641777"/>
            <a:ext cx="5772269" cy="107203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11"/>
              </a:lnSpc>
              <a:buNone/>
            </a:pPr>
            <a:r>
              <a:rPr lang="en-US" sz="1319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Не все увлечения сразу становятся любимыми. Возможно, вам придется попробовать несколько разных занятий, прежде чем вы найдете свое. Не бойтесь ошибаться, это естественная часть процесса поиска.</a:t>
            </a:r>
            <a:endParaRPr lang="en-US" sz="13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hape 16"/>
          <p:cNvSpPr/>
          <p:nvPr/>
        </p:nvSpPr>
        <p:spPr>
          <a:xfrm>
            <a:off x="2108597" y="6821924"/>
            <a:ext cx="10413206" cy="1288256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20" name="Text 17"/>
          <p:cNvSpPr/>
          <p:nvPr/>
        </p:nvSpPr>
        <p:spPr>
          <a:xfrm>
            <a:off x="2276118" y="6930033"/>
            <a:ext cx="4867751" cy="2680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11"/>
              </a:lnSpc>
              <a:buNone/>
            </a:pPr>
            <a:r>
              <a:rPr lang="en-US" sz="1600" b="1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5. Не торопитесь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7486531" y="6930033"/>
            <a:ext cx="5772269" cy="107203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11"/>
              </a:lnSpc>
              <a:buNone/>
            </a:pPr>
            <a:r>
              <a:rPr lang="en-US" sz="1319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Поиск увлечения — это не соревнование, а процесс. Не торопитесь, экспериментируйте, получайте удовольствие от процесса и вы обязательно найдете то, что вас по-настоящему увлечет.</a:t>
            </a:r>
            <a:endParaRPr lang="en-US" sz="13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51D3975-6882-442C-B00B-2C1789E23704}"/>
              </a:ext>
            </a:extLst>
          </p:cNvPr>
          <p:cNvSpPr txBox="1"/>
          <p:nvPr/>
        </p:nvSpPr>
        <p:spPr>
          <a:xfrm>
            <a:off x="12812486" y="9863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1386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889516" y="567809"/>
            <a:ext cx="4858583" cy="6073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782"/>
              </a:lnSpc>
              <a:buNone/>
            </a:pPr>
            <a:r>
              <a:rPr lang="en-US" sz="3826" b="1" dirty="0">
                <a:solidFill>
                  <a:srgbClr val="00002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Игра «Угадай хобби»</a:t>
            </a:r>
            <a:endParaRPr lang="en-US" sz="382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889516" y="1484828"/>
            <a:ext cx="12851249" cy="9908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02"/>
              </a:lnSpc>
              <a:buNone/>
            </a:pPr>
            <a:r>
              <a:rPr lang="en-US" sz="1626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Чтобы лучше узнать друг друга и поделиться своими увлечениями, мы сыграем в игру "Угадай хобби". Каждый из вас напишет на листочке свое хобби, не подписывая его. Листочки сложим в шляпу, а затем по очереди будем вытягивать их и угадывать, какое хобби описано на листочке.</a:t>
            </a:r>
            <a:endParaRPr lang="en-US" sz="162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516" y="2707958"/>
            <a:ext cx="1032391" cy="165187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231588" y="2914412"/>
            <a:ext cx="2429232" cy="30360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91"/>
              </a:lnSpc>
              <a:buNone/>
            </a:pPr>
            <a:r>
              <a:rPr lang="en-US" sz="1913" b="1" dirty="0">
                <a:solidFill>
                  <a:srgbClr val="00002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Подготовка</a:t>
            </a:r>
            <a:endParaRPr lang="en-US" sz="191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2231588" y="3341846"/>
            <a:ext cx="11509177" cy="33027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02"/>
              </a:lnSpc>
              <a:buNone/>
            </a:pPr>
            <a:r>
              <a:rPr lang="en-US" sz="1626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Каждый ученик пишет на листке свое хобби. Листки складываются в шляпу или коробку.</a:t>
            </a:r>
            <a:endParaRPr lang="en-US" sz="162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516" y="4359831"/>
            <a:ext cx="1032391" cy="1651873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231588" y="4566285"/>
            <a:ext cx="2429232" cy="30360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91"/>
              </a:lnSpc>
              <a:buNone/>
            </a:pPr>
            <a:r>
              <a:rPr lang="en-US" sz="1913" b="1" dirty="0">
                <a:solidFill>
                  <a:srgbClr val="00002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Игра</a:t>
            </a:r>
            <a:endParaRPr lang="en-US" sz="191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2231588" y="4993719"/>
            <a:ext cx="11509177" cy="6605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02"/>
              </a:lnSpc>
              <a:buNone/>
            </a:pPr>
            <a:r>
              <a:rPr lang="en-US" sz="1626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Ученики по очереди вытягивают листки из шляпы и читают вслух описание хобби, не называя его. Остальные ученики пытаются угадать, какое хобби описано.</a:t>
            </a:r>
            <a:endParaRPr lang="en-US" sz="162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516" y="6011704"/>
            <a:ext cx="1032391" cy="1651873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2231588" y="6218158"/>
            <a:ext cx="2429232" cy="30360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91"/>
              </a:lnSpc>
              <a:buNone/>
            </a:pPr>
            <a:r>
              <a:rPr lang="en-US" sz="1913" b="1" dirty="0">
                <a:solidFill>
                  <a:srgbClr val="00002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Обсуждение</a:t>
            </a:r>
            <a:endParaRPr lang="en-US" sz="191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2231588" y="6645592"/>
            <a:ext cx="11509177" cy="6605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02"/>
              </a:lnSpc>
              <a:buNone/>
            </a:pPr>
            <a:r>
              <a:rPr lang="en-US" sz="1626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После того, как хобби угадано, ученик, который его написал, рассказывает о своем увлечении: что ему нравится, какие навыки он развивает, какие достижения у него есть.</a:t>
            </a:r>
            <a:endParaRPr lang="en-US" sz="162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FF5FB1-AA60-4074-8F20-C2F30A4B0015}"/>
              </a:ext>
            </a:extLst>
          </p:cNvPr>
          <p:cNvSpPr txBox="1"/>
          <p:nvPr/>
        </p:nvSpPr>
        <p:spPr>
          <a:xfrm>
            <a:off x="12812486" y="9863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9266039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09454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100977" y="2130774"/>
            <a:ext cx="7881580" cy="4926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881"/>
              </a:lnSpc>
              <a:buNone/>
            </a:pPr>
            <a:r>
              <a:rPr lang="en-US" sz="3105" b="1" dirty="0">
                <a:solidFill>
                  <a:srgbClr val="00002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Проектная работа «Увлечения будущего»</a:t>
            </a:r>
            <a:endParaRPr lang="en-US" sz="310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1235324" y="2798597"/>
            <a:ext cx="12164990" cy="8040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11"/>
              </a:lnSpc>
              <a:buNone/>
            </a:pPr>
            <a:r>
              <a:rPr lang="en-US" sz="1319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В рамках нашего классного часа мы можем также попробовать заняться проектной работой, посвященной теме "Увлечения будущего". Давайте представим, что мир постоянно меняется, и то, что сегодня считается увлечением, завтра может стать чем-то обычным. Какие увлечения, по-вашему, будут популярны в будущем?</a:t>
            </a:r>
            <a:endParaRPr lang="en-US" sz="13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462" y="3845531"/>
            <a:ext cx="418862" cy="418862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816462" y="4431914"/>
            <a:ext cx="1971318" cy="2464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40"/>
              </a:lnSpc>
              <a:buNone/>
            </a:pPr>
            <a:r>
              <a:rPr lang="en-US" sz="1552" b="1" dirty="0">
                <a:solidFill>
                  <a:srgbClr val="00002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Робототехника</a:t>
            </a:r>
            <a:endParaRPr lang="en-US" sz="15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4"/>
          <p:cNvSpPr/>
          <p:nvPr/>
        </p:nvSpPr>
        <p:spPr>
          <a:xfrm>
            <a:off x="816462" y="4778862"/>
            <a:ext cx="6117738" cy="107203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11"/>
              </a:lnSpc>
              <a:buNone/>
            </a:pPr>
            <a:r>
              <a:rPr lang="en-US" sz="1319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Возможно, в будущем робототехника станет одним из самых популярных увлечений. Люди смогут создавать и программировать своих собственных роботов, которые будут помогать им в повседневной жизни.</a:t>
            </a:r>
            <a:endParaRPr lang="en-US" sz="13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0810" y="3845531"/>
            <a:ext cx="555063" cy="418862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440810" y="4431914"/>
            <a:ext cx="3127319" cy="2464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40"/>
              </a:lnSpc>
              <a:buNone/>
            </a:pPr>
            <a:r>
              <a:rPr lang="en-US" sz="1552" b="1" dirty="0">
                <a:solidFill>
                  <a:srgbClr val="00002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Виртуальная реальность</a:t>
            </a:r>
            <a:endParaRPr lang="en-US" sz="15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6"/>
          <p:cNvSpPr/>
          <p:nvPr/>
        </p:nvSpPr>
        <p:spPr>
          <a:xfrm>
            <a:off x="7440810" y="4778862"/>
            <a:ext cx="6743275" cy="107203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11"/>
              </a:lnSpc>
              <a:buNone/>
            </a:pPr>
            <a:r>
              <a:rPr lang="en-US" sz="1319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Виртуальная реальность уже сегодня становится все более популярным направлением. В будущем она может стать неотъемлемой частью нашей жизни, и люди смогут путешествовать, учиться, работать и развлекаться в виртуальном мире.</a:t>
            </a:r>
            <a:endParaRPr lang="en-US" sz="13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462" y="6081440"/>
            <a:ext cx="418862" cy="418862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816462" y="6667822"/>
            <a:ext cx="1971318" cy="2464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40"/>
              </a:lnSpc>
              <a:buNone/>
            </a:pPr>
            <a:r>
              <a:rPr lang="en-US" sz="1552" b="1" dirty="0">
                <a:solidFill>
                  <a:srgbClr val="00002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Космос</a:t>
            </a:r>
            <a:endParaRPr lang="en-US" sz="15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8"/>
          <p:cNvSpPr/>
          <p:nvPr/>
        </p:nvSpPr>
        <p:spPr>
          <a:xfrm>
            <a:off x="816462" y="7014770"/>
            <a:ext cx="6117738" cy="107203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11"/>
              </a:lnSpc>
              <a:buNone/>
            </a:pPr>
            <a:r>
              <a:rPr lang="en-US" sz="1319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С развитием космических технологий у людей появится возможность путешествовать в космос. Это откроет новые горизонты для исследований и станет одним из самых захватывающих увлечений будущего.</a:t>
            </a:r>
            <a:endParaRPr lang="en-US" sz="13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40810" y="6081440"/>
            <a:ext cx="555063" cy="418862"/>
          </a:xfrm>
          <a:prstGeom prst="rect">
            <a:avLst/>
          </a:prstGeom>
        </p:spPr>
      </p:pic>
      <p:sp>
        <p:nvSpPr>
          <p:cNvPr id="17" name="Text 9"/>
          <p:cNvSpPr/>
          <p:nvPr/>
        </p:nvSpPr>
        <p:spPr>
          <a:xfrm>
            <a:off x="7440810" y="6667822"/>
            <a:ext cx="2612331" cy="2464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40"/>
              </a:lnSpc>
              <a:buNone/>
            </a:pPr>
            <a:r>
              <a:rPr lang="en-US" sz="1552" b="1" dirty="0">
                <a:solidFill>
                  <a:srgbClr val="00002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Экология</a:t>
            </a:r>
            <a:endParaRPr lang="en-US" sz="15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0"/>
          <p:cNvSpPr/>
          <p:nvPr/>
        </p:nvSpPr>
        <p:spPr>
          <a:xfrm>
            <a:off x="7440810" y="7014770"/>
            <a:ext cx="6743275" cy="107203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11"/>
              </a:lnSpc>
              <a:buNone/>
            </a:pPr>
            <a:r>
              <a:rPr lang="en-US" sz="1319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В будущем увлечение экологией может стать одним из самых актуальных. Люди будут уделять большое внимание сохранению окружающей среды и разрабатывать экологически чистые технологии.</a:t>
            </a:r>
            <a:endParaRPr lang="en-US" sz="13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328D46-B613-45B1-A1BC-4072F94DC633}"/>
              </a:ext>
            </a:extLst>
          </p:cNvPr>
          <p:cNvSpPr txBox="1"/>
          <p:nvPr/>
        </p:nvSpPr>
        <p:spPr>
          <a:xfrm>
            <a:off x="12812486" y="9863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1287</Words>
  <Application>Microsoft Office PowerPoint</Application>
  <PresentationFormat>Произвольный</PresentationFormat>
  <Paragraphs>79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2024-08-14T14:30:17Z</dcterms:created>
  <dcterms:modified xsi:type="dcterms:W3CDTF">2024-08-14T14:37:14Z</dcterms:modified>
</cp:coreProperties>
</file>