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0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61762"/>
            <a:ext cx="7315200" cy="1969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755"/>
              </a:lnSpc>
              <a:buNone/>
            </a:pPr>
            <a:r>
              <a:rPr lang="en-US" sz="6204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Мир глазами животных</a:t>
            </a:r>
            <a:endParaRPr lang="en-US" sz="62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352643"/>
            <a:ext cx="7315200" cy="23969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Здравствуйте, ребята! Сегодня мы отправимся в удивительное путешествие в мир животных, чтобы узнать, как они видят, слышат и чувствуют мир вокруг. Мы узнаем, что у животных есть чувства, которые недоступны нам, людям, и что мир выглядит для них совсем по-другому. Давайте вместе погрузимся в эту невероятную тайну!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B5D1D-D894-4FE8-86D7-FE6B3BD96A1A}"/>
              </a:ext>
            </a:extLst>
          </p:cNvPr>
          <p:cNvSpPr txBox="1"/>
          <p:nvPr/>
        </p:nvSpPr>
        <p:spPr>
          <a:xfrm>
            <a:off x="0" y="5046451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"Мир глазами животных: как видят, слышат и чувствуют разные виды животных, сравнение с человеческим восприятием"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39919-2B5A-48E3-831C-6E90987910AB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749260" y="931783"/>
            <a:ext cx="11098411" cy="713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20"/>
              </a:lnSpc>
              <a:buNone/>
            </a:pPr>
            <a:r>
              <a:rPr lang="en-US" sz="449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Введение в мир восприятия животных</a:t>
            </a:r>
            <a:endParaRPr lang="en-US" sz="4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9260" y="1966436"/>
            <a:ext cx="13131879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Мир вокруг нас полон звуков, запахов, цветов и форм. Но как воспринимают этот мир животные? У каждого вида свои уникальные способности, которые позволяют им ориентироваться в окружающем пространстве, добывать пищу, защищаться от врагов и общаться с сородичами.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9260" y="3475434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7" name="Text 5"/>
          <p:cNvSpPr/>
          <p:nvPr/>
        </p:nvSpPr>
        <p:spPr>
          <a:xfrm>
            <a:off x="904399" y="3544967"/>
            <a:ext cx="171331" cy="3425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7"/>
              </a:lnSpc>
              <a:buNone/>
            </a:pPr>
            <a:r>
              <a:rPr lang="en-US" sz="2697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6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45062" y="3475434"/>
            <a:ext cx="2854643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Зрение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445062" y="3960614"/>
            <a:ext cx="3538776" cy="2054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Некоторые животные, как, например, совы, обладают отличным ночным зрением. Другие, например, хамелеоны, могут видеть ультрафиолетовый свет.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197912" y="3475434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1" name="Text 9"/>
          <p:cNvSpPr/>
          <p:nvPr/>
        </p:nvSpPr>
        <p:spPr>
          <a:xfrm>
            <a:off x="5341144" y="3544967"/>
            <a:ext cx="195263" cy="3425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7"/>
              </a:lnSpc>
              <a:buNone/>
            </a:pPr>
            <a:r>
              <a:rPr lang="en-US" sz="2697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6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893713" y="3475434"/>
            <a:ext cx="2854643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Слух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893713" y="3960614"/>
            <a:ext cx="3538776" cy="2054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Слон может слышать звуки, которые недоступны человеческому уху, а некоторые птицы могут различать тончайшие звуки, издающиеся насекомыми.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646563" y="3475434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5" name="Text 13"/>
          <p:cNvSpPr/>
          <p:nvPr/>
        </p:nvSpPr>
        <p:spPr>
          <a:xfrm>
            <a:off x="9782889" y="3544967"/>
            <a:ext cx="208955" cy="3425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7"/>
              </a:lnSpc>
              <a:buNone/>
            </a:pPr>
            <a:r>
              <a:rPr lang="en-US" sz="2697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6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42364" y="3475434"/>
            <a:ext cx="2854643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Обоняние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342364" y="3960614"/>
            <a:ext cx="3538776" cy="2054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Собаки обладают невероятным нюхом и могут учуять запах на большом расстоянии, а некоторые животные используют запах для коммуникации.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49260" y="6470094"/>
            <a:ext cx="481727" cy="481727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9" name="Text 17"/>
          <p:cNvSpPr/>
          <p:nvPr/>
        </p:nvSpPr>
        <p:spPr>
          <a:xfrm>
            <a:off x="882253" y="6539627"/>
            <a:ext cx="215741" cy="3425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7"/>
              </a:lnSpc>
              <a:buNone/>
            </a:pPr>
            <a:r>
              <a:rPr lang="en-US" sz="2697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4</a:t>
            </a:r>
            <a:endParaRPr lang="en-US" sz="26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445062" y="6470094"/>
            <a:ext cx="2854643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Осязание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445062" y="6955274"/>
            <a:ext cx="12436078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Кроты, слепые от рождения, ориентируются в подземных лабиринтах, используя осязание.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17A11-9070-404D-B579-9789635F4C96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749260" y="694611"/>
            <a:ext cx="13131879" cy="1427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20"/>
              </a:lnSpc>
              <a:buNone/>
            </a:pPr>
            <a:r>
              <a:rPr lang="en-US" sz="449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Зрение животных: удивительные способности</a:t>
            </a:r>
            <a:endParaRPr lang="en-US" sz="4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9260" y="2549843"/>
            <a:ext cx="13131879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 все животные видят мир так же, как мы. Например, совы могут видеть в темноте гораздо лучше, чем люди. Их глаза устроены таким образом, что они могут собирать больше света, что позволяет им видеть даже в самых темных условиях.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49260" y="4032052"/>
            <a:ext cx="2854643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Ночное зрение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49260" y="4602956"/>
            <a:ext cx="4028599" cy="27393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 многих ночных животных, таких как совы, кошки и летучие мыши, глаза адаптированы для того, чтобы видеть в темноте. Они имеют большее количество светочувствительных клеток, а их зрачки могут расширяться больше, чем у человека.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07687" y="4032052"/>
            <a:ext cx="2854643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Цветное зрение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307687" y="4602956"/>
            <a:ext cx="4028599" cy="23969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 все животные видят цвета так же, как мы. Например, пчелы видят ультрафиолетовый свет, который недоступен человеческому глазу. Это помогает им находить цветы, содержащие нектар.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66114" y="4032052"/>
            <a:ext cx="3222188" cy="3568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10"/>
              </a:lnSpc>
              <a:buNone/>
            </a:pPr>
            <a:r>
              <a:rPr lang="en-US" sz="2248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Двухстороннее зрение</a:t>
            </a:r>
            <a:endParaRPr lang="en-US" sz="22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114" y="4602956"/>
            <a:ext cx="4028599" cy="1712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 некоторых животных, например, у хамелеонов, глаза могут двигаться независимо друг от друга, что позволяет им видеть всё вокруг.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22823-8880-45A9-ACF4-7CBAA653E851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1405890" y="594836"/>
            <a:ext cx="9013627" cy="558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98"/>
              </a:lnSpc>
              <a:buNone/>
            </a:pPr>
            <a:r>
              <a:rPr lang="en-US" sz="3518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Слух зверей: невероятные возможности</a:t>
            </a:r>
            <a:endParaRPr lang="en-US" sz="35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05890" y="1404580"/>
            <a:ext cx="11818501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Слух животных также очень разнообразен. Некоторые животные, например, слоны, могут слышать звуки на огромном расстоянии. Их большие уши действуют как огромные радары, улавливающие звуковые колебания.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645682" y="2129076"/>
            <a:ext cx="22860" cy="5505569"/>
          </a:xfrm>
          <a:prstGeom prst="roundRect">
            <a:avLst>
              <a:gd name="adj" fmla="val 109947"/>
            </a:avLst>
          </a:prstGeom>
          <a:solidFill>
            <a:srgbClr val="662E42"/>
          </a:solidFill>
          <a:ln/>
        </p:spPr>
      </p:sp>
      <p:sp>
        <p:nvSpPr>
          <p:cNvPr id="7" name="Shape 5"/>
          <p:cNvSpPr/>
          <p:nvPr/>
        </p:nvSpPr>
        <p:spPr>
          <a:xfrm>
            <a:off x="1822728" y="2494598"/>
            <a:ext cx="586383" cy="22860"/>
          </a:xfrm>
          <a:prstGeom prst="roundRect">
            <a:avLst>
              <a:gd name="adj" fmla="val 109947"/>
            </a:avLst>
          </a:prstGeom>
          <a:solidFill>
            <a:srgbClr val="662E42"/>
          </a:solidFill>
          <a:ln/>
        </p:spPr>
      </p:sp>
      <p:sp>
        <p:nvSpPr>
          <p:cNvPr id="8" name="Shape 6"/>
          <p:cNvSpPr/>
          <p:nvPr/>
        </p:nvSpPr>
        <p:spPr>
          <a:xfrm>
            <a:off x="1468636" y="2317552"/>
            <a:ext cx="376952" cy="3769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9" name="Text 7"/>
          <p:cNvSpPr/>
          <p:nvPr/>
        </p:nvSpPr>
        <p:spPr>
          <a:xfrm>
            <a:off x="1590080" y="2371963"/>
            <a:ext cx="134064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1"/>
              </a:lnSpc>
              <a:buNone/>
            </a:pPr>
            <a:r>
              <a:rPr lang="en-US" sz="211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78656" y="2296597"/>
            <a:ext cx="2234089" cy="279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75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Ультразвук</a:t>
            </a:r>
            <a:endParaRPr lang="en-US" sz="1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578656" y="2676287"/>
            <a:ext cx="10645735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Летучие мыши используют ультразвуковые волны для ориентации в пространстве и охоты. Они издают звуки, которые отражаются от объектов, и по этому отраженному звуку определяют расстояние до них.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822728" y="3912870"/>
            <a:ext cx="586383" cy="22860"/>
          </a:xfrm>
          <a:prstGeom prst="roundRect">
            <a:avLst>
              <a:gd name="adj" fmla="val 109947"/>
            </a:avLst>
          </a:prstGeom>
          <a:solidFill>
            <a:srgbClr val="662E42"/>
          </a:solidFill>
          <a:ln/>
        </p:spPr>
      </p:sp>
      <p:sp>
        <p:nvSpPr>
          <p:cNvPr id="13" name="Shape 11"/>
          <p:cNvSpPr/>
          <p:nvPr/>
        </p:nvSpPr>
        <p:spPr>
          <a:xfrm>
            <a:off x="1468636" y="3735824"/>
            <a:ext cx="376952" cy="3769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4" name="Text 12"/>
          <p:cNvSpPr/>
          <p:nvPr/>
        </p:nvSpPr>
        <p:spPr>
          <a:xfrm>
            <a:off x="1580674" y="3790236"/>
            <a:ext cx="152876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1"/>
              </a:lnSpc>
              <a:buNone/>
            </a:pPr>
            <a:r>
              <a:rPr lang="en-US" sz="211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578656" y="3714869"/>
            <a:ext cx="2234089" cy="279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75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Инфразвук</a:t>
            </a:r>
            <a:endParaRPr lang="en-US" sz="1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578656" y="4094559"/>
            <a:ext cx="10645735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Слоны могут слышать инфразвуковые колебания, которые недоступны человеческому уху. Это позволяет им общаться на больших расстояниях, даже если они не видят друг друга.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822728" y="5331143"/>
            <a:ext cx="586383" cy="22860"/>
          </a:xfrm>
          <a:prstGeom prst="roundRect">
            <a:avLst>
              <a:gd name="adj" fmla="val 109947"/>
            </a:avLst>
          </a:prstGeom>
          <a:solidFill>
            <a:srgbClr val="662E42"/>
          </a:solidFill>
          <a:ln/>
        </p:spPr>
      </p:sp>
      <p:sp>
        <p:nvSpPr>
          <p:cNvPr id="18" name="Shape 16"/>
          <p:cNvSpPr/>
          <p:nvPr/>
        </p:nvSpPr>
        <p:spPr>
          <a:xfrm>
            <a:off x="1468636" y="5154097"/>
            <a:ext cx="376952" cy="3769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9" name="Text 17"/>
          <p:cNvSpPr/>
          <p:nvPr/>
        </p:nvSpPr>
        <p:spPr>
          <a:xfrm>
            <a:off x="1575316" y="5208508"/>
            <a:ext cx="163592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1"/>
              </a:lnSpc>
              <a:buNone/>
            </a:pPr>
            <a:r>
              <a:rPr lang="en-US" sz="211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578656" y="5133142"/>
            <a:ext cx="2445901" cy="279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75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Звуковая маскировка</a:t>
            </a:r>
            <a:endParaRPr lang="en-US" sz="1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578656" y="5512832"/>
            <a:ext cx="10645735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Некоторые животные, например, кузнечики, могут изменять частоту своих звуковых сигналов, чтобы избежать обнаружения хищниками.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1822728" y="6749415"/>
            <a:ext cx="586383" cy="22860"/>
          </a:xfrm>
          <a:prstGeom prst="roundRect">
            <a:avLst>
              <a:gd name="adj" fmla="val 109947"/>
            </a:avLst>
          </a:prstGeom>
          <a:solidFill>
            <a:srgbClr val="662E42"/>
          </a:solidFill>
          <a:ln/>
        </p:spPr>
      </p:sp>
      <p:sp>
        <p:nvSpPr>
          <p:cNvPr id="23" name="Shape 21"/>
          <p:cNvSpPr/>
          <p:nvPr/>
        </p:nvSpPr>
        <p:spPr>
          <a:xfrm>
            <a:off x="1468636" y="6572369"/>
            <a:ext cx="376952" cy="376952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24" name="Text 22"/>
          <p:cNvSpPr/>
          <p:nvPr/>
        </p:nvSpPr>
        <p:spPr>
          <a:xfrm>
            <a:off x="1572578" y="6626781"/>
            <a:ext cx="168950" cy="2681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1"/>
              </a:lnSpc>
              <a:buNone/>
            </a:pPr>
            <a:r>
              <a:rPr lang="en-US" sz="211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4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578656" y="6551414"/>
            <a:ext cx="3525322" cy="279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75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Чувствительность к вибрациям</a:t>
            </a:r>
            <a:endParaRPr lang="en-US" sz="1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578656" y="6931104"/>
            <a:ext cx="10645735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Некоторые животные, например, пауки, чувствительны к вибрациям в земле, что позволяет им определять приближение добычи или опасности.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C24A67-C461-4B14-9F93-7116FCB4FE71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668774" y="946666"/>
            <a:ext cx="12101989" cy="6369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16"/>
              </a:lnSpc>
              <a:buNone/>
            </a:pPr>
            <a:r>
              <a:rPr lang="en-US" sz="4013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Обоняние и вкус: химическое восприятие мира</a:t>
            </a:r>
            <a:endParaRPr lang="en-US" sz="4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8774" y="1870234"/>
            <a:ext cx="13292852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50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Обоняние и вкус - важные чувства, которые позволяют животным различать запахи и вкусы. Многие животные используют обоняние для поиска пищи, ориентации в пространстве и общения с сородичами.</a:t>
            </a:r>
            <a:endParaRPr lang="en-US" sz="15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74" y="2696647"/>
            <a:ext cx="955477" cy="152876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10834" y="2887742"/>
            <a:ext cx="2547937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Обоняние</a:t>
            </a:r>
            <a:endParaRPr lang="en-US" sz="20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910834" y="3320891"/>
            <a:ext cx="12050792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50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Собаки, например, обладают невероятным нюхом и могут учуять запах на большом расстоянии. Они используют его для поиска еды, поиска пропавших людей, обнаружения наркотиков и взрывчатых веществ.</a:t>
            </a:r>
            <a:endParaRPr lang="en-US" sz="15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74" y="4225409"/>
            <a:ext cx="955477" cy="152876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910834" y="4416504"/>
            <a:ext cx="2547937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Вкус</a:t>
            </a:r>
            <a:endParaRPr lang="en-US" sz="20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910834" y="4849654"/>
            <a:ext cx="12050792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50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 животных, питающихся фруктами, более развито чувство вкуса, что позволяет им находить сочные и сладкие плоды.</a:t>
            </a:r>
            <a:endParaRPr lang="en-US" sz="15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74" y="5754172"/>
            <a:ext cx="955477" cy="152876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10834" y="5945267"/>
            <a:ext cx="3566041" cy="3184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Химическая коммуникация</a:t>
            </a:r>
            <a:endParaRPr lang="en-US" sz="20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910834" y="6378416"/>
            <a:ext cx="12050792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50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Некоторые животные, например, муравьи, используют химические сигналы для коммуникации между собой.</a:t>
            </a:r>
            <a:endParaRPr lang="en-US" sz="15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C47CA-ECE7-412C-8201-16B3A54B96D5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749260" y="992624"/>
            <a:ext cx="13131879" cy="1427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20"/>
              </a:lnSpc>
              <a:buNone/>
            </a:pPr>
            <a:r>
              <a:rPr lang="en-US" sz="449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Осязание и электрорецепция: чувствовать мир по-другому</a:t>
            </a:r>
            <a:endParaRPr lang="en-US" sz="4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9260" y="2740819"/>
            <a:ext cx="13131879" cy="684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Осязание - одно из самых важных чувств для многих животных. Например, кроты, слепые от рождения, ориентируются в подземных лабиринтах, используя свои чувствительные усы и лапы.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9260" y="3666530"/>
            <a:ext cx="13131879" cy="3570446"/>
          </a:xfrm>
          <a:prstGeom prst="roundRect">
            <a:avLst>
              <a:gd name="adj" fmla="val 89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56880" y="3674150"/>
            <a:ext cx="13116639" cy="6143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70955" y="3810119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Осязание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3084" y="3810119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Электрорецепция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56880" y="4288512"/>
            <a:ext cx="13116639" cy="164163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70955" y="4424482"/>
            <a:ext cx="6126361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Кроты, слепые от рождения, используют свои чувствительные усы и лапы, чтобы ориентироваться в подземных лабиринтах.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3084" y="4424482"/>
            <a:ext cx="6126361" cy="1369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Рыбы, например, скаты и акулы, используют электрорецепцию, чтобы определять местоположение добычи и препятствий в темных водах.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56880" y="5930146"/>
            <a:ext cx="13116639" cy="129921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70955" y="6066115"/>
            <a:ext cx="6126361" cy="684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Змеи чувствуют вибрации в земле, что позволяет им отслеживать добычу и избегать опасности.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3084" y="6066115"/>
            <a:ext cx="6126361" cy="1027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Эти животные обладают специальными органами, которые улавливают слабые электрические поля, генерируемые живыми существами.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6B62B-E3DD-40CB-8252-D6AE69B5E7B3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1127998" y="621387"/>
            <a:ext cx="12374404" cy="1169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05"/>
              </a:lnSpc>
              <a:buNone/>
            </a:pPr>
            <a:r>
              <a:rPr lang="en-US" sz="3684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Необычные чувства животных: за гранью человеческого восприятия</a:t>
            </a:r>
            <a:endParaRPr lang="en-US" sz="3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27998" y="2053947"/>
            <a:ext cx="12374404" cy="561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381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мире животных есть множество невероятных способностей, которые недоступны человеку. Например, летучие мыши могут видеть в ультразвуковом диапазоне, что позволяет им ориентироваться в пространстве и охотиться в темноте.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8" y="2812733"/>
            <a:ext cx="438507" cy="43850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27998" y="3426619"/>
            <a:ext cx="2740938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2"/>
              </a:lnSpc>
              <a:buNone/>
            </a:pPr>
            <a:r>
              <a:rPr lang="en-US" sz="1842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Ультразвуковое зрение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27998" y="3824288"/>
            <a:ext cx="6055638" cy="11229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Летучие мыши используют ультразвуковые волны, которые отражаются от объектов, чтобы «видеть» в темноте. Это позволяет им летать в узких пространствах и охотиться на насекомых.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764" y="2812733"/>
            <a:ext cx="438507" cy="43850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46764" y="3426619"/>
            <a:ext cx="2339102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2"/>
              </a:lnSpc>
              <a:buNone/>
            </a:pPr>
            <a:r>
              <a:rPr lang="en-US" sz="1842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Магниторецепция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446764" y="3824288"/>
            <a:ext cx="6055638" cy="842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Некоторые животные, например, перелетные птицы, могут чувствовать магнитное поле Земли. Это помогает им ориентироваться во время миграций на большие расстояния.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98" y="5473541"/>
            <a:ext cx="438507" cy="43850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27998" y="6087428"/>
            <a:ext cx="389179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2"/>
              </a:lnSpc>
              <a:buNone/>
            </a:pPr>
            <a:r>
              <a:rPr lang="en-US" sz="1842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Вибрационная чувствительность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127998" y="6485096"/>
            <a:ext cx="6055638" cy="561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Пауки чувствительны к вибрациям в земле, что позволяет им отслеживать добычу и избегать опасности.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764" y="5473541"/>
            <a:ext cx="438507" cy="43850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446764" y="6087428"/>
            <a:ext cx="2339102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2"/>
              </a:lnSpc>
              <a:buNone/>
            </a:pPr>
            <a:r>
              <a:rPr lang="en-US" sz="1842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Нюх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7446764" y="6485096"/>
            <a:ext cx="6055638" cy="11229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Собаки могут учуять запах на большом расстоянии, и используют его для разных целей: поиска еды, поиска пропавших людей, обнаружения наркотиков и взрывчатых веществ.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44D4B0-D402-44CB-A5BB-DBFF601BA4A2}"/>
              </a:ext>
            </a:extLst>
          </p:cNvPr>
          <p:cNvSpPr txBox="1"/>
          <p:nvPr/>
        </p:nvSpPr>
        <p:spPr>
          <a:xfrm>
            <a:off x="12779832" y="14586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939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2024-08-12T12:37:24Z</dcterms:created>
  <dcterms:modified xsi:type="dcterms:W3CDTF">2024-08-12T12:40:51Z</dcterms:modified>
</cp:coreProperties>
</file>