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7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68117"/>
            <a:ext cx="7315199" cy="2816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452"/>
              </a:lnSpc>
              <a:buNone/>
            </a:pPr>
            <a:r>
              <a:rPr lang="en-US" sz="500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Географические исследования в 20 веке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852038"/>
            <a:ext cx="7315199" cy="1643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20 веке произошли значительные открытия и исследования в области географии. Ученые и исследователи изучали новые территории, исследовали глубины океана, покоряли высокие вершины и раскрывали тайны нашей планеты.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AF84D-981F-49C3-BBC6-2184E2F6984B}"/>
              </a:ext>
            </a:extLst>
          </p:cNvPr>
          <p:cNvSpPr txBox="1"/>
          <p:nvPr/>
        </p:nvSpPr>
        <p:spPr>
          <a:xfrm>
            <a:off x="-15240" y="5400621"/>
            <a:ext cx="733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"Географические исследования в ХХ веке"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8F77C-CBC4-46BC-9998-9EEFD34A6BC4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6113" y="2757368"/>
            <a:ext cx="1015805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Географические исследования в ХХ веке: Введение.</a:t>
            </a:r>
            <a:endParaRPr lang="en-US" sz="3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36113" y="3976688"/>
            <a:ext cx="1015805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Географические исследования в 20 веке были особенно интенсивными и многогранными. Они способствовали развитию научных знаний о нашей планете, ее географии, климате, флоре и фауне.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36113" y="4724162"/>
            <a:ext cx="1015805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Благодаря новым технологиям и методам исследования, ученые смогли получить более детальную информацию о разных уголках Земли, что позволило сделать множество новых открытий.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2236113" y="5665946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2380655" y="5745123"/>
            <a:ext cx="99655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97612" y="5665946"/>
            <a:ext cx="2709386" cy="480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Исследование полярных областей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797612" y="6249591"/>
            <a:ext cx="2709386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Изучение Арктики и Антарктики стало одним из приоритетов географических исследований в 20 веке.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679758" y="5665946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5810012" y="5745123"/>
            <a:ext cx="128111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241256" y="5665946"/>
            <a:ext cx="2709386" cy="480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Изучение Мирового океана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241256" y="6249591"/>
            <a:ext cx="2709386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Открытие новых видов морских животных, изучение морских течений и рельефа океанского дна - это лишь некоторые из достижений.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9123402" y="5665946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250323" y="5745123"/>
            <a:ext cx="134898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9684901" y="5665946"/>
            <a:ext cx="2507456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Изучение горных систем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9684901" y="6009561"/>
            <a:ext cx="2709386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Исследователи покоряли самые высокие вершины, изучали рельеф и климат горных систем, открывали новые виды растений и животных.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C9CB31-3B7A-48B5-A736-3B08F45D5A25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278868" y="1017984"/>
            <a:ext cx="8534281" cy="493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3"/>
              </a:lnSpc>
              <a:buNone/>
            </a:pPr>
            <a:r>
              <a:rPr lang="en-US" sz="3106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Исследование полярных областей Земли</a:t>
            </a:r>
            <a:endParaRPr lang="en-US" sz="31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278868" y="1777246"/>
            <a:ext cx="9730264" cy="567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20 веке полярные области Земли стали объектом интенсивных исследований. Экспедиции в Арктику и Антарктику позволили собрать ценные данные о климате, геологии, флоре и фауне этих регионов.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278868" y="2544842"/>
            <a:ext cx="9730264" cy="851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Исследователи изучали ледники, изучали полярные сияния, исследовали влияние изменения климата на полярные области. В результате этих исследований было сделано множество открытий, которые расширили наши знания о нашей планете.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4533662" y="3596402"/>
            <a:ext cx="22860" cy="3615095"/>
          </a:xfrm>
          <a:prstGeom prst="roundRect">
            <a:avLst>
              <a:gd name="adj" fmla="val 116484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9" name="Shape 5"/>
          <p:cNvSpPr/>
          <p:nvPr/>
        </p:nvSpPr>
        <p:spPr>
          <a:xfrm>
            <a:off x="4721900" y="3984308"/>
            <a:ext cx="621268" cy="22860"/>
          </a:xfrm>
          <a:prstGeom prst="roundRect">
            <a:avLst>
              <a:gd name="adj" fmla="val 1164848"/>
            </a:avLst>
          </a:prstGeom>
          <a:solidFill>
            <a:srgbClr val="16FFBB"/>
          </a:solidFill>
          <a:ln/>
        </p:spPr>
      </p:sp>
      <p:sp>
        <p:nvSpPr>
          <p:cNvPr id="10" name="Shape 6"/>
          <p:cNvSpPr/>
          <p:nvPr/>
        </p:nvSpPr>
        <p:spPr>
          <a:xfrm>
            <a:off x="4345424" y="3796070"/>
            <a:ext cx="399336" cy="399336"/>
          </a:xfrm>
          <a:prstGeom prst="roundRect">
            <a:avLst>
              <a:gd name="adj" fmla="val 66682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493895" y="3877389"/>
            <a:ext cx="102394" cy="2366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4"/>
              </a:lnSpc>
              <a:buNone/>
            </a:pPr>
            <a:r>
              <a:rPr lang="en-US" sz="186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18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521404" y="3773924"/>
            <a:ext cx="1972389" cy="246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1"/>
              </a:lnSpc>
              <a:buNone/>
            </a:pPr>
            <a:r>
              <a:rPr lang="en-US" sz="1553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1909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521404" y="4126944"/>
            <a:ext cx="8487728" cy="283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Роберт Пири достиг Северного полюса.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721900" y="5153858"/>
            <a:ext cx="621268" cy="22860"/>
          </a:xfrm>
          <a:prstGeom prst="roundRect">
            <a:avLst>
              <a:gd name="adj" fmla="val 1164848"/>
            </a:avLst>
          </a:prstGeom>
          <a:solidFill>
            <a:srgbClr val="29DDDA"/>
          </a:solidFill>
          <a:ln/>
        </p:spPr>
      </p:sp>
      <p:sp>
        <p:nvSpPr>
          <p:cNvPr id="15" name="Shape 11"/>
          <p:cNvSpPr/>
          <p:nvPr/>
        </p:nvSpPr>
        <p:spPr>
          <a:xfrm>
            <a:off x="4345424" y="4965621"/>
            <a:ext cx="399336" cy="399336"/>
          </a:xfrm>
          <a:prstGeom prst="roundRect">
            <a:avLst>
              <a:gd name="adj" fmla="val 66682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479250" y="5046940"/>
            <a:ext cx="131564" cy="2366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4"/>
              </a:lnSpc>
              <a:buNone/>
            </a:pPr>
            <a:r>
              <a:rPr lang="en-US" sz="186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18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521404" y="4943475"/>
            <a:ext cx="1972389" cy="246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1"/>
              </a:lnSpc>
              <a:buNone/>
            </a:pPr>
            <a:r>
              <a:rPr lang="en-US" sz="1553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1911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5521404" y="5296495"/>
            <a:ext cx="8487728" cy="283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Руаль Амундсен достиг Южного полюса.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4721900" y="6323409"/>
            <a:ext cx="621268" cy="22860"/>
          </a:xfrm>
          <a:prstGeom prst="roundRect">
            <a:avLst>
              <a:gd name="adj" fmla="val 1164848"/>
            </a:avLst>
          </a:prstGeom>
          <a:solidFill>
            <a:srgbClr val="37A7E7"/>
          </a:solidFill>
          <a:ln/>
        </p:spPr>
      </p:sp>
      <p:sp>
        <p:nvSpPr>
          <p:cNvPr id="20" name="Shape 16"/>
          <p:cNvSpPr/>
          <p:nvPr/>
        </p:nvSpPr>
        <p:spPr>
          <a:xfrm>
            <a:off x="4345424" y="6135172"/>
            <a:ext cx="399336" cy="399336"/>
          </a:xfrm>
          <a:prstGeom prst="roundRect">
            <a:avLst>
              <a:gd name="adj" fmla="val 66682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4475798" y="6216491"/>
            <a:ext cx="138589" cy="2366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4"/>
              </a:lnSpc>
              <a:buNone/>
            </a:pPr>
            <a:r>
              <a:rPr lang="en-US" sz="186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18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5521404" y="6113026"/>
            <a:ext cx="1972389" cy="246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1"/>
              </a:lnSpc>
              <a:buNone/>
            </a:pPr>
            <a:r>
              <a:rPr lang="en-US" sz="1553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1957-1958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5521404" y="6466046"/>
            <a:ext cx="8487728" cy="567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Международный геофизический год, в ходе которого проводились масштабные исследования полярных областей.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88C402-67F7-4EFA-B68F-23277A8A9637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966311"/>
            <a:ext cx="10676573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Изучение Мирового океана в 20 веке.</a:t>
            </a:r>
            <a:endParaRPr lang="en-US" sz="43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2145863"/>
            <a:ext cx="129023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20 веке океанологи совершили множество открытий, изучая морские глубины. Благодаря развитию подводных аппаратов, батискафов и других технологий, ученые смогли заглянуть в тайны океанского дна.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213616"/>
            <a:ext cx="129023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Изучение океанических течений, рельефа океанского дна, открытие новых видов морских животных и растений - все это стало возможным благодаря развитию океанологии в 20 веке.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64037" y="4528185"/>
            <a:ext cx="3898821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Исследование морского дна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64037" y="5460802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Открытие срединно-океанических хребтов и разломов, подтверждение теории тектоники плит.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72695" y="4528185"/>
            <a:ext cx="3898821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Изучение морских обитателей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72695" y="5460802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Открытие новых видов морских животных и растений, исследование их биологии и экологии.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81354" y="4528185"/>
            <a:ext cx="2812375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Океанские течения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81354" y="5117902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Изучение глобальных океанических течений, их роли в климате и распределении живых организмов.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FA3162-BD51-46A3-B738-1909DB6EC615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54988" y="1089898"/>
            <a:ext cx="12216289" cy="6105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08"/>
              </a:lnSpc>
              <a:buNone/>
            </a:pPr>
            <a:r>
              <a:rPr lang="en-US" sz="3846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Географические открытия Новейшего времени</a:t>
            </a:r>
            <a:endParaRPr lang="en-US" sz="38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54988" y="2030135"/>
            <a:ext cx="12920305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20 веке были сделаны множество географических открытий, которые внесли большой вклад в науку.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54988" y="2629019"/>
            <a:ext cx="12920305" cy="703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Были открыты новые горные вершины, исследованы неизведанные территории, изучены уникальные природные объекты.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54988" y="3579495"/>
            <a:ext cx="12920305" cy="703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Открытия в области географии позволили глубже понять процессы, происходящие на нашей планете, и разработать более точные карты и атласы.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854988" y="4529971"/>
            <a:ext cx="12920305" cy="2609731"/>
          </a:xfrm>
          <a:prstGeom prst="roundRect">
            <a:avLst>
              <a:gd name="adj" fmla="val 1263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62608" y="4537591"/>
            <a:ext cx="12905065" cy="98202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82516" y="4677013"/>
            <a:ext cx="6009084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1924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38799" y="4677013"/>
            <a:ext cx="6009084" cy="703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Джордж Маллори и Эндрю Ирвин погибли при попытке покорить Эверест.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62608" y="5519618"/>
            <a:ext cx="12905065" cy="63043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82516" y="5659041"/>
            <a:ext cx="6009084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1953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38799" y="5659041"/>
            <a:ext cx="6009084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Эдмунд Хиллари и Тенцинг Норгей покорили Эверест.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62608" y="6150054"/>
            <a:ext cx="12905065" cy="98202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82516" y="6289477"/>
            <a:ext cx="6009084" cy="351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1978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38799" y="6289477"/>
            <a:ext cx="6009084" cy="703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Открытие пещеры Мамонтова в США, самой большой пещеры в мире.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98DF0-81C7-45B1-82E0-62C86BB35DE7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819989" y="514112"/>
            <a:ext cx="9008507" cy="5193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90"/>
              </a:lnSpc>
              <a:buNone/>
            </a:pPr>
            <a:r>
              <a:rPr lang="en-US" sz="3272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Практическая работа с контурной картой</a:t>
            </a:r>
            <a:endParaRPr lang="en-US" sz="32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19989" y="1313855"/>
            <a:ext cx="10990421" cy="8972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6"/>
              </a:lnSpc>
              <a:buNone/>
            </a:pPr>
            <a:r>
              <a:rPr lang="en-US" sz="147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Давайте воспользуемся контурной картой, чтобы закрепить полученные знания. С помощью карты мы можем обозначить основные географические открытия 20 века, а также вспомнить важные объекты и места, которые мы изучали.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19989" y="2421374"/>
            <a:ext cx="10990421" cy="5981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6"/>
              </a:lnSpc>
              <a:buNone/>
            </a:pPr>
            <a:r>
              <a:rPr lang="en-US" sz="147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Например, мы можем отметить маршруты экспедиций в Арктику и Антарктику, места открытия новых видов животных и растений, а также обозначить ключевые горные вершины и океанские течения.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989" y="3229808"/>
            <a:ext cx="934879" cy="14957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035260" y="3416737"/>
            <a:ext cx="2077522" cy="2596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5"/>
              </a:lnSpc>
              <a:buNone/>
            </a:pPr>
            <a:r>
              <a:rPr lang="en-US" sz="163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Шаг 1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035260" y="3788569"/>
            <a:ext cx="9775150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6"/>
              </a:lnSpc>
              <a:buNone/>
            </a:pPr>
            <a:r>
              <a:rPr lang="en-US" sz="147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Взять контурную карту мира.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989" y="4725591"/>
            <a:ext cx="934879" cy="14957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035260" y="4912519"/>
            <a:ext cx="2077522" cy="2596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5"/>
              </a:lnSpc>
              <a:buNone/>
            </a:pPr>
            <a:r>
              <a:rPr lang="en-US" sz="163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Шаг 2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3035260" y="5284351"/>
            <a:ext cx="9775150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6"/>
              </a:lnSpc>
              <a:buNone/>
            </a:pPr>
            <a:r>
              <a:rPr lang="en-US" sz="147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 помощью цветных карандашей отметить на карте основные географические открытия 20 века.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989" y="6221373"/>
            <a:ext cx="934879" cy="14957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035260" y="6408301"/>
            <a:ext cx="2077522" cy="2596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5"/>
              </a:lnSpc>
              <a:buNone/>
            </a:pPr>
            <a:r>
              <a:rPr lang="en-US" sz="163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Шаг 3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3035260" y="6780133"/>
            <a:ext cx="9775150" cy="2990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56"/>
              </a:lnSpc>
              <a:buNone/>
            </a:pPr>
            <a:r>
              <a:rPr lang="en-US" sz="1472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Вспомнить названия горных вершин, океанских течений, полярных областей, которые мы изучали.</a:t>
            </a:r>
            <a:endParaRPr lang="en-US" sz="1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AAD38D-3DF8-4A1A-B415-13058A38CB52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6113" y="2810470"/>
            <a:ext cx="1015805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Современные проблемы и перспективы географических исследований</a:t>
            </a:r>
            <a:endParaRPr lang="en-US" sz="3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36113" y="4029789"/>
            <a:ext cx="1015805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Географические исследования продолжаются и в наши дни. Современные ученые изучают влияние изменения климата на нашу планету, разрабатывают новые методы картографии и геодезии, исследуют космическое пространство.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236113" y="4777264"/>
            <a:ext cx="10158055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Географические исследования играют важную роль в решении глобальных проблем, таких как изменение климата, загрязнение окружающей среды, дефицит водных ресурсов. Именно благодаря новым знаниям и открытиям в области географии мы сможем найти решения этих проблем.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113" y="5801320"/>
            <a:ext cx="431959" cy="4319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36113" y="6406039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Изучение климата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236113" y="6749653"/>
            <a:ext cx="321314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Исследование изменения климата, его влияние на природные экосистемы и человечество.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452" y="5801320"/>
            <a:ext cx="431959" cy="4319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708452" y="6406039"/>
            <a:ext cx="2822615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Космические исследования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5708452" y="6749653"/>
            <a:ext cx="3213259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Изучение Земли из космоса, создание более точных карт и спутниковых снимков.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0909" y="5801320"/>
            <a:ext cx="431959" cy="43195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180909" y="6406039"/>
            <a:ext cx="3052882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Разработка новых технологий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180909" y="6749653"/>
            <a:ext cx="3213259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Создание новых методов картографии, геодезии, дистанционного зондирования.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CA5D7-ECF8-4604-BB1E-E7F466848C64}"/>
              </a:ext>
            </a:extLst>
          </p:cNvPr>
          <p:cNvSpPr txBox="1"/>
          <p:nvPr/>
        </p:nvSpPr>
        <p:spPr>
          <a:xfrm>
            <a:off x="12812484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749</Words>
  <Application>Microsoft Office PowerPoint</Application>
  <PresentationFormat>Произвольный</PresentationFormat>
  <Paragraphs>80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2024-08-21T13:45:35Z</dcterms:created>
  <dcterms:modified xsi:type="dcterms:W3CDTF">2024-08-21T13:50:01Z</dcterms:modified>
</cp:coreProperties>
</file>