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530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0" y="18775"/>
            <a:ext cx="7315199" cy="239785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177"/>
              </a:lnSpc>
              <a:buNone/>
            </a:pPr>
            <a:r>
              <a:rPr lang="en-US" sz="4942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Безопасные действия при землетрясении, извержении вулкана</a:t>
            </a:r>
            <a:endParaRPr lang="en-US" sz="494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-1" y="2631908"/>
            <a:ext cx="7315199" cy="16594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Землетрясения и извержения вулканов - опасные природные явления, которые требуют быстрых и четких действий для минимизации последствий. В этой презентации мы рассмотрим основные характеристики и опасности этих катаклизмов, а также изучим порядок действий, которые необходимо предпринять для обеспечения личной безопасности в таких экстремальных ситуациях.</a:t>
            </a:r>
            <a:endParaRPr lang="en-US" sz="13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8C5881-3C51-49C5-83E8-4BEC6298F4EE}"/>
              </a:ext>
            </a:extLst>
          </p:cNvPr>
          <p:cNvSpPr txBox="1"/>
          <p:nvPr/>
        </p:nvSpPr>
        <p:spPr>
          <a:xfrm>
            <a:off x="0" y="4676368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ОБЗР в 9 классе по теме: «Безопасные действия при землетрясении, извержении вулкана»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A4E47A-6EE7-43D6-AA16-7AAF9E7FEA5F}"/>
              </a:ext>
            </a:extLst>
          </p:cNvPr>
          <p:cNvSpPr txBox="1"/>
          <p:nvPr/>
        </p:nvSpPr>
        <p:spPr>
          <a:xfrm>
            <a:off x="12801599" y="14151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366141" y="1047274"/>
            <a:ext cx="9555718" cy="19977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244"/>
              </a:lnSpc>
              <a:buNone/>
            </a:pPr>
            <a:r>
              <a:rPr lang="en-US" sz="4195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Введение в тему «Землетрясения и извержения вулканов»</a:t>
            </a:r>
            <a:endParaRPr lang="en-US" sz="419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4366141" y="3576399"/>
            <a:ext cx="455533" cy="455533"/>
          </a:xfrm>
          <a:prstGeom prst="roundRect">
            <a:avLst>
              <a:gd name="adj" fmla="val 18667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499848" y="3644265"/>
            <a:ext cx="188000" cy="31968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17"/>
              </a:lnSpc>
              <a:buNone/>
            </a:pPr>
            <a:r>
              <a:rPr lang="en-US" sz="2517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1</a:t>
            </a:r>
            <a:endParaRPr lang="en-US" sz="251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024080" y="3576399"/>
            <a:ext cx="2663904" cy="3328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2"/>
              </a:lnSpc>
              <a:buNone/>
            </a:pPr>
            <a:r>
              <a:rPr lang="en-US" sz="2098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Землетрясения</a:t>
            </a:r>
            <a:endParaRPr lang="en-US" sz="20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5024080" y="4030742"/>
            <a:ext cx="4018717" cy="16192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51"/>
              </a:lnSpc>
              <a:buNone/>
            </a:pPr>
            <a:r>
              <a:rPr lang="en-US" sz="1594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Внезапные колебания земной коры, вызванные смещением тектонических плит. Могут вызывать разрушительные волны, обвалы и другие опасные явления.</a:t>
            </a:r>
            <a:endParaRPr lang="en-US" sz="15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9245203" y="3576399"/>
            <a:ext cx="455533" cy="455533"/>
          </a:xfrm>
          <a:prstGeom prst="roundRect">
            <a:avLst>
              <a:gd name="adj" fmla="val 18667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9339501" y="3644265"/>
            <a:ext cx="266938" cy="31968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17"/>
              </a:lnSpc>
              <a:buNone/>
            </a:pPr>
            <a:r>
              <a:rPr lang="en-US" sz="2517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2</a:t>
            </a:r>
            <a:endParaRPr lang="en-US" sz="251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9903143" y="3576399"/>
            <a:ext cx="3486507" cy="3328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2"/>
              </a:lnSpc>
              <a:buNone/>
            </a:pPr>
            <a:r>
              <a:rPr lang="en-US" sz="2098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Извержения вулканов</a:t>
            </a:r>
            <a:endParaRPr lang="en-US" sz="20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9903143" y="4030742"/>
            <a:ext cx="4018717" cy="1295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51"/>
              </a:lnSpc>
              <a:buNone/>
            </a:pPr>
            <a:r>
              <a:rPr lang="en-US" sz="1594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Выброс раскаленной магмы, пепла и газов из жерла вулкана. Представляют угрозу для жизни и имущества близлежащих населенных пунктов.</a:t>
            </a:r>
            <a:endParaRPr lang="en-US" sz="15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0"/>
          <p:cNvSpPr/>
          <p:nvPr/>
        </p:nvSpPr>
        <p:spPr>
          <a:xfrm>
            <a:off x="4366141" y="6080165"/>
            <a:ext cx="455533" cy="455533"/>
          </a:xfrm>
          <a:prstGeom prst="roundRect">
            <a:avLst>
              <a:gd name="adj" fmla="val 18667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4453057" y="6148030"/>
            <a:ext cx="281583" cy="31968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17"/>
              </a:lnSpc>
              <a:buNone/>
            </a:pPr>
            <a:r>
              <a:rPr lang="en-US" sz="2517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3</a:t>
            </a:r>
            <a:endParaRPr lang="en-US" sz="251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5024080" y="6080165"/>
            <a:ext cx="3772733" cy="3328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2"/>
              </a:lnSpc>
              <a:buNone/>
            </a:pPr>
            <a:r>
              <a:rPr lang="en-US" sz="2098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Причины и последствия</a:t>
            </a:r>
            <a:endParaRPr lang="en-US" sz="20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5024080" y="6534507"/>
            <a:ext cx="8897779" cy="6477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51"/>
              </a:lnSpc>
              <a:buNone/>
            </a:pPr>
            <a:r>
              <a:rPr lang="en-US" sz="1594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Землетрясения и извержения вулканов имеют общую геологическую природу и часто происходят совместно, усугубляя разрушительный эффект.</a:t>
            </a:r>
            <a:endParaRPr lang="en-US" sz="15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798773-302D-408B-9903-489337B7425F}"/>
              </a:ext>
            </a:extLst>
          </p:cNvPr>
          <p:cNvSpPr txBox="1"/>
          <p:nvPr/>
        </p:nvSpPr>
        <p:spPr>
          <a:xfrm>
            <a:off x="12801599" y="14151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864037" y="711875"/>
            <a:ext cx="12902327" cy="162425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395"/>
              </a:lnSpc>
              <a:buNone/>
            </a:pPr>
            <a:r>
              <a:rPr lang="en-US" sz="5116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Характеристики землетрясений и их опасности</a:t>
            </a:r>
            <a:endParaRPr lang="en-US" sz="511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64037" y="2953226"/>
            <a:ext cx="3252668" cy="4060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97"/>
              </a:lnSpc>
              <a:buNone/>
            </a:pPr>
            <a:r>
              <a:rPr lang="en-US" sz="2558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Характеристики</a:t>
            </a:r>
            <a:endParaRPr lang="en-US" sz="255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864037" y="3606046"/>
            <a:ext cx="3898821" cy="27653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Землетрясения классифицируются по магнитуде - количественной мере их силы. Наиболее разрушительными считаются землетрясения свыше 7 баллов по шкале Рихтера.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372695" y="2953226"/>
            <a:ext cx="3898821" cy="8120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97"/>
              </a:lnSpc>
              <a:buNone/>
            </a:pPr>
            <a:r>
              <a:rPr lang="en-US" sz="2558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Основные Опасности</a:t>
            </a:r>
            <a:endParaRPr lang="en-US" sz="255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767626" y="4012049"/>
            <a:ext cx="3503890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3110"/>
              </a:lnSpc>
              <a:buSzPct val="100000"/>
              <a:buChar char="•"/>
            </a:pPr>
            <a:r>
              <a:rPr lang="en-US" sz="1944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Разрушение зданий и инфраструктуры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5767626" y="4888468"/>
            <a:ext cx="3503890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3110"/>
              </a:lnSpc>
              <a:buSzPct val="100000"/>
              <a:buChar char="•"/>
            </a:pPr>
            <a:r>
              <a:rPr lang="en-US" sz="1944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Возникновение пожаров и утечек опасных веществ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767626" y="5764887"/>
            <a:ext cx="3503890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3110"/>
              </a:lnSpc>
              <a:buSzPct val="100000"/>
              <a:buChar char="•"/>
            </a:pPr>
            <a:r>
              <a:rPr lang="en-US" sz="1944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Оползни, обвалы и разрывы земной поверхности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767626" y="6641306"/>
            <a:ext cx="3503890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3110"/>
              </a:lnSpc>
              <a:buSzPct val="100000"/>
              <a:buChar char="•"/>
            </a:pPr>
            <a:r>
              <a:rPr lang="en-US" sz="1944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Возможность возникновения цунами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9881354" y="2953226"/>
            <a:ext cx="3898821" cy="8120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97"/>
              </a:lnSpc>
              <a:buNone/>
            </a:pPr>
            <a:r>
              <a:rPr lang="en-US" sz="2558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Вторичные Эффекты</a:t>
            </a:r>
            <a:endParaRPr lang="en-US" sz="255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9881354" y="4012049"/>
            <a:ext cx="3898821" cy="23702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Помимо прямых разрушений, землетрясения могут вызвать нарушение систем электро-, газо- и водоснабжения, что осложняет проведение аварийно-спасательных работ.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5D9B33-29DF-4468-9AC8-7C99FF78B00B}"/>
              </a:ext>
            </a:extLst>
          </p:cNvPr>
          <p:cNvSpPr txBox="1"/>
          <p:nvPr/>
        </p:nvSpPr>
        <p:spPr>
          <a:xfrm>
            <a:off x="12801599" y="14151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1386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1072634" y="597098"/>
            <a:ext cx="12485132" cy="14282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624"/>
              </a:lnSpc>
              <a:buNone/>
            </a:pPr>
            <a:r>
              <a:rPr lang="en-US" sz="4499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Порядок действий при землетрясении</a:t>
            </a:r>
            <a:endParaRPr lang="en-US" sz="44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1154013" y="2595205"/>
            <a:ext cx="488513" cy="488513"/>
          </a:xfrm>
          <a:prstGeom prst="roundRect">
            <a:avLst>
              <a:gd name="adj" fmla="val 18668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1297484" y="2667953"/>
            <a:ext cx="201573" cy="3429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700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1</a:t>
            </a: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592467" y="2568059"/>
            <a:ext cx="3263622" cy="3571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812"/>
              </a:lnSpc>
              <a:buNone/>
            </a:pPr>
            <a:r>
              <a:rPr lang="en-US" sz="2250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До Землетрясения</a:t>
            </a:r>
            <a:endParaRPr lang="en-US" sz="2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2592467" y="3055501"/>
            <a:ext cx="10965299" cy="69484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6"/>
              </a:lnSpc>
              <a:buNone/>
            </a:pPr>
            <a:r>
              <a:rPr lang="en-US" sz="171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Заранее разработайте план действий, определите безопасные места в доме. Проверьте исправность противопожарного оборудования и запаса воды.</a:t>
            </a:r>
            <a:endParaRPr lang="en-US" sz="17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1154013" y="4428649"/>
            <a:ext cx="488513" cy="488513"/>
          </a:xfrm>
          <a:prstGeom prst="roundRect">
            <a:avLst>
              <a:gd name="adj" fmla="val 18668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1255097" y="4501396"/>
            <a:ext cx="286226" cy="3429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700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2</a:t>
            </a: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2592467" y="4401503"/>
            <a:ext cx="4423648" cy="3571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812"/>
              </a:lnSpc>
              <a:buNone/>
            </a:pPr>
            <a:r>
              <a:rPr lang="en-US" sz="2250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Во Время Землетрясения</a:t>
            </a:r>
            <a:endParaRPr lang="en-US" sz="2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2592467" y="4888944"/>
            <a:ext cx="10965299" cy="69484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6"/>
              </a:lnSpc>
              <a:buNone/>
            </a:pPr>
            <a:r>
              <a:rPr lang="en-US" sz="171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Немедленно покиньте здание и отойдите от него на безопасное расстояние. Спрячьтесь под прочными предметами, закройте голову руками.</a:t>
            </a:r>
            <a:endParaRPr lang="en-US" sz="17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1154013" y="6262092"/>
            <a:ext cx="488513" cy="488513"/>
          </a:xfrm>
          <a:prstGeom prst="roundRect">
            <a:avLst>
              <a:gd name="adj" fmla="val 18668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1247239" y="6334839"/>
            <a:ext cx="302062" cy="3429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700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3</a:t>
            </a: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2592467" y="6234946"/>
            <a:ext cx="3830122" cy="3571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812"/>
              </a:lnSpc>
              <a:buNone/>
            </a:pPr>
            <a:r>
              <a:rPr lang="en-US" sz="2250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После Землетрясения</a:t>
            </a:r>
            <a:endParaRPr lang="en-US" sz="2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2592467" y="6722388"/>
            <a:ext cx="10965299" cy="69484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6"/>
              </a:lnSpc>
              <a:buNone/>
            </a:pPr>
            <a:r>
              <a:rPr lang="en-US" sz="171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Будьте готовы к повторным толчкам. Окажите первую помощь пострадавшим, не пользуйтесь лифтами, отключите газ и электричество.</a:t>
            </a:r>
            <a:endParaRPr lang="en-US" sz="17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1C6660-4EB5-43E8-9D83-DF7EA51E4B9B}"/>
              </a:ext>
            </a:extLst>
          </p:cNvPr>
          <p:cNvSpPr txBox="1"/>
          <p:nvPr/>
        </p:nvSpPr>
        <p:spPr>
          <a:xfrm>
            <a:off x="12801599" y="14151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16027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346603" y="3116342"/>
            <a:ext cx="9570601" cy="5685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476"/>
              </a:lnSpc>
              <a:buNone/>
            </a:pPr>
            <a:r>
              <a:rPr lang="en-US" sz="3581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Действия при попадании под завал</a:t>
            </a:r>
            <a:endParaRPr lang="en-US" sz="35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2346603" y="3944064"/>
            <a:ext cx="4882277" cy="1578293"/>
          </a:xfrm>
          <a:prstGeom prst="roundRect">
            <a:avLst>
              <a:gd name="adj" fmla="val 4599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2526983" y="4124444"/>
            <a:ext cx="3464123" cy="2842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38"/>
              </a:lnSpc>
              <a:buNone/>
            </a:pPr>
            <a:r>
              <a:rPr lang="en-US" sz="1791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Сохраняйте спокойствие</a:t>
            </a:r>
            <a:endParaRPr lang="en-US" sz="179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2526983" y="4512231"/>
            <a:ext cx="4521518" cy="8297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Не паникуйте, постарайтесь глубоко дышать. Оценить масштаб травм и постарайтесь остановить кровотечение.</a:t>
            </a:r>
            <a:endParaRPr lang="en-US" sz="13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5"/>
          <p:cNvSpPr/>
          <p:nvPr/>
        </p:nvSpPr>
        <p:spPr>
          <a:xfrm>
            <a:off x="7401639" y="3944064"/>
            <a:ext cx="4882277" cy="1578293"/>
          </a:xfrm>
          <a:prstGeom prst="roundRect">
            <a:avLst>
              <a:gd name="adj" fmla="val 4599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7582019" y="4124444"/>
            <a:ext cx="4460796" cy="2842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38"/>
              </a:lnSpc>
              <a:buNone/>
            </a:pPr>
            <a:r>
              <a:rPr lang="en-US" sz="1791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Высвободите дыхательные пути</a:t>
            </a:r>
            <a:endParaRPr lang="en-US" sz="179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7582019" y="4512231"/>
            <a:ext cx="4521518" cy="8297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Очистите рот и нос от мусора, чтобы обеспечить доступ воздуха. Постарайтесь принять позу, чтобы облегчить дыхание.</a:t>
            </a:r>
            <a:endParaRPr lang="en-US" sz="13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2346603" y="5695117"/>
            <a:ext cx="4882277" cy="1578293"/>
          </a:xfrm>
          <a:prstGeom prst="roundRect">
            <a:avLst>
              <a:gd name="adj" fmla="val 4599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2526983" y="5875496"/>
            <a:ext cx="4384953" cy="2842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38"/>
              </a:lnSpc>
              <a:buNone/>
            </a:pPr>
            <a:r>
              <a:rPr lang="en-US" sz="1791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Подавайте сигналы спасателям</a:t>
            </a:r>
            <a:endParaRPr lang="en-US" sz="179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0"/>
          <p:cNvSpPr/>
          <p:nvPr/>
        </p:nvSpPr>
        <p:spPr>
          <a:xfrm>
            <a:off x="2526983" y="6263283"/>
            <a:ext cx="4521518" cy="8297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Кричите, перестукивайтесь или используйте другие способы, чтобы привлечь внимание. Не пейте воду, чтобы сохранить силы.</a:t>
            </a:r>
            <a:endParaRPr lang="en-US" sz="13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1"/>
          <p:cNvSpPr/>
          <p:nvPr/>
        </p:nvSpPr>
        <p:spPr>
          <a:xfrm>
            <a:off x="7401639" y="5695117"/>
            <a:ext cx="4882277" cy="1578293"/>
          </a:xfrm>
          <a:prstGeom prst="roundRect">
            <a:avLst>
              <a:gd name="adj" fmla="val 4599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7582019" y="5875496"/>
            <a:ext cx="2606873" cy="2842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38"/>
              </a:lnSpc>
              <a:buNone/>
            </a:pPr>
            <a:r>
              <a:rPr lang="en-US" sz="1791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Дождитесь помощи</a:t>
            </a:r>
            <a:endParaRPr lang="en-US" sz="179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7582019" y="6263283"/>
            <a:ext cx="4521518" cy="8297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Спасатели примут все меры для вашего освобождения. Сохраняйте спокойствие и терпение до их прибытия.</a:t>
            </a:r>
            <a:endParaRPr lang="en-US" sz="13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1B8342-B11C-45A6-9EC8-B4635868A884}"/>
              </a:ext>
            </a:extLst>
          </p:cNvPr>
          <p:cNvSpPr txBox="1"/>
          <p:nvPr/>
        </p:nvSpPr>
        <p:spPr>
          <a:xfrm>
            <a:off x="12801599" y="14151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1067514" y="1124664"/>
            <a:ext cx="12495252" cy="14294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629"/>
              </a:lnSpc>
              <a:buNone/>
            </a:pPr>
            <a:r>
              <a:rPr lang="en-US" sz="4503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Характеристики извержений вулканов и их опасности</a:t>
            </a:r>
            <a:endParaRPr lang="en-US" sz="45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1067514" y="3097292"/>
            <a:ext cx="2862739" cy="35742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14"/>
              </a:lnSpc>
              <a:buNone/>
            </a:pPr>
            <a:r>
              <a:rPr lang="en-US" sz="2251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Характеристики</a:t>
            </a:r>
            <a:endParaRPr lang="en-US" sz="225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067514" y="3672007"/>
            <a:ext cx="3811191" cy="20859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8"/>
              </a:lnSpc>
              <a:buNone/>
            </a:pPr>
            <a:r>
              <a:rPr lang="en-US" sz="1711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Извержения различаются по силе, продолжительности и типу выбрасываемых материалов. Наиболее опасны взрывные извержения с выбросом раскаленной лавы, пепла и газов.</a:t>
            </a:r>
            <a:endParaRPr lang="en-US" sz="17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416391" y="3097292"/>
            <a:ext cx="3728918" cy="35742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14"/>
              </a:lnSpc>
              <a:buNone/>
            </a:pPr>
            <a:r>
              <a:rPr lang="en-US" sz="2251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Основные Опасности</a:t>
            </a:r>
            <a:endParaRPr lang="en-US" sz="225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764054" y="3672007"/>
            <a:ext cx="3463528" cy="6953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38"/>
              </a:lnSpc>
              <a:buSzPct val="100000"/>
              <a:buChar char="•"/>
            </a:pPr>
            <a:r>
              <a:rPr lang="en-US" sz="1711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Воздействие горячих газов, пепла и лавы</a:t>
            </a:r>
            <a:endParaRPr lang="en-US" sz="17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5764054" y="4443293"/>
            <a:ext cx="3463528" cy="10429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38"/>
              </a:lnSpc>
              <a:buSzPct val="100000"/>
              <a:buChar char="•"/>
            </a:pPr>
            <a:r>
              <a:rPr lang="en-US" sz="1711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Разрушение построек вследствие массивных выбросов</a:t>
            </a:r>
            <a:endParaRPr lang="en-US" sz="17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764054" y="5562243"/>
            <a:ext cx="3463528" cy="6953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38"/>
              </a:lnSpc>
              <a:buSzPct val="100000"/>
              <a:buChar char="•"/>
            </a:pPr>
            <a:r>
              <a:rPr lang="en-US" sz="1711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Угроза жизни для людей, находящихся вблизи вулкана</a:t>
            </a:r>
            <a:endParaRPr lang="en-US" sz="17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764054" y="6333530"/>
            <a:ext cx="3463528" cy="6953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38"/>
              </a:lnSpc>
              <a:buSzPct val="100000"/>
              <a:buChar char="•"/>
            </a:pPr>
            <a:r>
              <a:rPr lang="en-US" sz="1711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Загрязнение воздуха, воды и почвы продуктами извержения</a:t>
            </a:r>
            <a:endParaRPr lang="en-US" sz="17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9765268" y="3097292"/>
            <a:ext cx="3593187" cy="35742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14"/>
              </a:lnSpc>
              <a:buNone/>
            </a:pPr>
            <a:r>
              <a:rPr lang="en-US" sz="2251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Вторичные Эффекты</a:t>
            </a:r>
            <a:endParaRPr lang="en-US" sz="225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9765268" y="3672007"/>
            <a:ext cx="3811191" cy="17383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8"/>
              </a:lnSpc>
              <a:buNone/>
            </a:pPr>
            <a:r>
              <a:rPr lang="en-US" sz="1711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Извержения могут вызвать наводнения, оползни и другие опасные явления, способные нанести значительный ущерб инфраструктуре и экологии.</a:t>
            </a:r>
            <a:endParaRPr lang="en-US" sz="17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A85D1D-F30F-4885-AE75-CD07CB897288}"/>
              </a:ext>
            </a:extLst>
          </p:cNvPr>
          <p:cNvSpPr txBox="1"/>
          <p:nvPr/>
        </p:nvSpPr>
        <p:spPr>
          <a:xfrm>
            <a:off x="12801599" y="14151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654534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16027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346603" y="2635448"/>
            <a:ext cx="9937194" cy="11370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476"/>
              </a:lnSpc>
              <a:buNone/>
            </a:pPr>
            <a:r>
              <a:rPr lang="en-US" sz="3581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Порядок действий при нахождении в зоне извержения вулкана</a:t>
            </a:r>
            <a:endParaRPr lang="en-US" sz="35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6603" y="4031694"/>
            <a:ext cx="864037" cy="1382554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3469838" y="4204454"/>
            <a:ext cx="2273856" cy="2842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38"/>
              </a:lnSpc>
              <a:buNone/>
            </a:pPr>
            <a:r>
              <a:rPr lang="en-US" sz="1791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Эвакуация</a:t>
            </a:r>
            <a:endParaRPr lang="en-US" sz="179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3"/>
          <p:cNvSpPr/>
          <p:nvPr/>
        </p:nvSpPr>
        <p:spPr>
          <a:xfrm>
            <a:off x="3469838" y="4592241"/>
            <a:ext cx="8813959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При получении сигнала об опасности незамедлительно покиньте территорию, следуя указаниям органов управления по чрезвычайным ситуациям.</a:t>
            </a:r>
            <a:endParaRPr lang="en-US" sz="13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6603" y="5414248"/>
            <a:ext cx="864037" cy="1382554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3469838" y="5587008"/>
            <a:ext cx="2273856" cy="2842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38"/>
              </a:lnSpc>
              <a:buNone/>
            </a:pPr>
            <a:r>
              <a:rPr lang="en-US" sz="1791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Укрытие</a:t>
            </a:r>
            <a:endParaRPr lang="en-US" sz="179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5"/>
          <p:cNvSpPr/>
          <p:nvPr/>
        </p:nvSpPr>
        <p:spPr>
          <a:xfrm>
            <a:off x="3469838" y="5974794"/>
            <a:ext cx="8813959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Если эвакуация невозможна, найдите крепкое убежище - подвал или внутреннее помещение без окон. Держитесь подальше от окон и дверных проемов.</a:t>
            </a:r>
            <a:endParaRPr lang="en-US" sz="13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6603" y="6796802"/>
            <a:ext cx="864037" cy="1382554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3469838" y="6969562"/>
            <a:ext cx="3546634" cy="2842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38"/>
              </a:lnSpc>
              <a:buNone/>
            </a:pPr>
            <a:r>
              <a:rPr lang="en-US" sz="1791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Защита Органов Дыхания</a:t>
            </a:r>
            <a:endParaRPr lang="en-US" sz="179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7"/>
          <p:cNvSpPr/>
          <p:nvPr/>
        </p:nvSpPr>
        <p:spPr>
          <a:xfrm>
            <a:off x="3469838" y="7357348"/>
            <a:ext cx="8813959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Используйте респираторы, марлевые повязки или любые другие доступные средства, чтобы защитить органы дыхания от вулканического пепла.</a:t>
            </a:r>
            <a:endParaRPr lang="en-US" sz="13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CB430C-521F-4E3F-8C5F-D977883A8DB2}"/>
              </a:ext>
            </a:extLst>
          </p:cNvPr>
          <p:cNvSpPr txBox="1"/>
          <p:nvPr/>
        </p:nvSpPr>
        <p:spPr>
          <a:xfrm>
            <a:off x="12801599" y="14151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579</Words>
  <Application>Microsoft Office PowerPoint</Application>
  <PresentationFormat>Произвольный</PresentationFormat>
  <Paragraphs>75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2024-07-25T12:40:32Z</dcterms:created>
  <dcterms:modified xsi:type="dcterms:W3CDTF">2024-07-25T12:44:09Z</dcterms:modified>
</cp:coreProperties>
</file>