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36466"/>
            <a:ext cx="7315199" cy="23148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92"/>
              </a:lnSpc>
              <a:buNone/>
            </a:pPr>
            <a:r>
              <a:rPr lang="en-US" sz="4713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Правила безопасного поведения в природной среде</a:t>
            </a:r>
            <a:endParaRPr lang="en-US" sz="47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310100"/>
            <a:ext cx="7315199" cy="2000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59"/>
              </a:lnSpc>
              <a:buNone/>
            </a:pPr>
            <a:r>
              <a:rPr lang="en-US" sz="1537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современном мире, где мы всё больше времени проводим в городских джунглях, важно не забывать о важности и ценности природной среды. Природа дарит нам чистый воздух, спокойствие и возможность отдохнуть от суеты городской жизни. Но важно помнить, что даже в самой красивой и умиротворяющей среде есть свои опасности, которые мы должны учитывать, чтобы наслаждаться природой безопасно.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8E1A5-A729-4846-9BC9-75F88243FBE4}"/>
              </a:ext>
            </a:extLst>
          </p:cNvPr>
          <p:cNvSpPr txBox="1"/>
          <p:nvPr/>
        </p:nvSpPr>
        <p:spPr>
          <a:xfrm>
            <a:off x="0" y="4965509"/>
            <a:ext cx="731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«Правила безопасного поведения в природной среде»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0CFFB2-F0C8-4264-9F1F-C8E54BA6A4A6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2678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36113" y="2635448"/>
            <a:ext cx="1015805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Природные чрезвычайные ситуации и их классификация</a:t>
            </a:r>
            <a:endParaRPr lang="en-US" sz="30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304365" y="3854768"/>
            <a:ext cx="21550" cy="4196834"/>
          </a:xfrm>
          <a:prstGeom prst="roundRect">
            <a:avLst>
              <a:gd name="adj" fmla="val 1202935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7" name="Shape 3"/>
          <p:cNvSpPr/>
          <p:nvPr/>
        </p:nvSpPr>
        <p:spPr>
          <a:xfrm>
            <a:off x="6515874" y="4232612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7120711" y="4049078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265253" y="4128254"/>
            <a:ext cx="99655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236363" y="4027527"/>
            <a:ext cx="2128242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Стихийные бедствия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236113" y="4371142"/>
            <a:ext cx="4128492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 ним относятся землетрясения, извержения вулканов, цунами, наводнения, сели, снежные лавины. Эти явления могут нанести огромный ущерб и привести к человеческим жертвам.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7509450" y="5096649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7120711" y="4913114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7250966" y="4992291"/>
            <a:ext cx="128111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8265557" y="4891564"/>
            <a:ext cx="2571393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Техногенные катастрофы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265557" y="5235178"/>
            <a:ext cx="4128611" cy="1659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Это аварии на предприятиях, транспортные происшествия, взрывы, пожары, проблемы с электроснабжением. К этой же категории можно отнести экологические катастрофы, вызванные деятельностью человека, например, разлив нефти или утечки химических веществ.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6515874" y="6357283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37A7E7"/>
          </a:solidFill>
          <a:ln/>
        </p:spPr>
      </p:sp>
      <p:sp>
        <p:nvSpPr>
          <p:cNvPr id="18" name="Shape 14"/>
          <p:cNvSpPr/>
          <p:nvPr/>
        </p:nvSpPr>
        <p:spPr>
          <a:xfrm>
            <a:off x="7120711" y="6173748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247632" y="6252924"/>
            <a:ext cx="134898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4060508" y="6152198"/>
            <a:ext cx="2304098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Биологические угрозы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236113" y="6495812"/>
            <a:ext cx="4128492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 ним относятся эпидемии, пандемии, эпизоотии. Эти угрозы могут быть связаны с вирусами, бактериями, грибами или другими патогенами.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99E0B-CF82-48B1-A6D8-F0D015B0DC0F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227177"/>
            <a:ext cx="12888873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Опасности, связанные с дикими животными</a:t>
            </a:r>
            <a:endParaRPr lang="en-US" sz="4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64037" y="2560915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70491" y="2674025"/>
            <a:ext cx="142399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66280" y="2560915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Звери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666280" y="3051929"/>
            <a:ext cx="3333988" cy="3950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лесу могут встретиться волки, медведи, рыси. Необходимо избегать контакта с ними, не подкармливать их, не бросать мусор. При встрече с диким животным необходимо спокойно отступить, не делая резких движений.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247084" y="2560915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33298" y="2674025"/>
            <a:ext cx="182999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9328" y="2560915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Птицы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49328" y="3051929"/>
            <a:ext cx="3333988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Некоторые птицы могут быть опасны. Например, совы, ястребы и орлы могут атаковать человека, если чувствуют угрозу для своих птенцов. Также не следует трогать птичьи гнёзда.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30132" y="2560915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11464" y="2674025"/>
            <a:ext cx="192762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432375" y="2560915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Насекомые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432375" y="3051929"/>
            <a:ext cx="3333988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Некоторые насекомые могут быть опасны для человека, например, осы, пчелы, шмели. Если вас укусил насекомое, следует немедленно обратиться к врачу.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C9EA26-33DD-4494-8FB9-A561F691C036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143953"/>
            <a:ext cx="9507855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Опасности, связанные со змеями</a:t>
            </a:r>
            <a:endParaRPr lang="en-US" sz="4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4037" y="2446853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Опасность укуса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64037" y="3036570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Укус некоторых видов змей может быть смертельно опасен. В России опасны гадюки и щитомордники.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64037" y="483893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 укусе необходимо немедленно обратиться к врачу.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2695" y="2446853"/>
            <a:ext cx="2809756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Как избежать укуса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72695" y="3036570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 трогайте змею, даже если она кажется мертвой.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372695" y="4048839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Будьте осторожны при ходьбе по лесу, особенно в траве и кустарниках.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372695" y="5456158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Если вы увидели змею, не пытайтесь убежать от нее. Спокойно отступите назад.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81354" y="2446853"/>
            <a:ext cx="3704511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Первая помощь при укусе</a:t>
            </a:r>
            <a:endParaRPr lang="en-US" sz="21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81354" y="3036570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 пытайтесь отсосать яд из раны.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881354" y="4048839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Обездвижьте укушенную конечность.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881354" y="5061109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Наложите повязку выше места укуса.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881354" y="6073378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Доставьте пострадавшего в больницу.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5C308B-10E5-4A79-AD27-40DB8D234875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189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98000" y="2850833"/>
            <a:ext cx="10434280" cy="986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3"/>
              </a:lnSpc>
              <a:buNone/>
            </a:pPr>
            <a:r>
              <a:rPr lang="en-US" sz="3106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Опасности, связанные с насекомыми и паукообразными</a:t>
            </a:r>
            <a:endParaRPr lang="en-US" sz="31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000" y="4103132"/>
            <a:ext cx="3478054" cy="71008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5523" y="5079444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Клещи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2275523" y="5432465"/>
            <a:ext cx="3123009" cy="1987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Клещи могут переносить опасные заболевания, такие как болезнь Лайма и энцефалит. Необходимо одеваться в защитную одежду, использовать репелленты и осматривать себя после похода в лес.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054" y="4103132"/>
            <a:ext cx="3478054" cy="71008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753576" y="5079444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Комары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753576" y="5432465"/>
            <a:ext cx="3123009" cy="17037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Комары могут переносить малярию, желтую лихорадку и другие опасные заболевания. Используйте репелленты и защитную одежду, чтобы избежать укусов.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108" y="4103132"/>
            <a:ext cx="3478173" cy="71008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231630" y="5079444"/>
            <a:ext cx="1972389" cy="246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1"/>
              </a:lnSpc>
              <a:buNone/>
            </a:pPr>
            <a:r>
              <a:rPr lang="en-US" sz="1553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Пауки</a:t>
            </a:r>
            <a:endParaRPr lang="en-US" sz="15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9231630" y="5432465"/>
            <a:ext cx="3123128" cy="1419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37"/>
              </a:lnSpc>
              <a:buNone/>
            </a:pPr>
            <a:r>
              <a:rPr lang="en-US" sz="1398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Некоторые пауки могут быть ядовиты. Например, каракурт и тарантул. Если вас укусил паук, необходимо немедленно обратиться к врачу.</a:t>
            </a:r>
            <a:endParaRPr lang="en-US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715E5-99F2-466E-BC54-BCC2DBCC9CAA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96978" y="1258372"/>
            <a:ext cx="6898838" cy="5867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21"/>
              </a:lnSpc>
              <a:buNone/>
            </a:pPr>
            <a:r>
              <a:rPr lang="en-US" sz="369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Ядовитые грибы и растения</a:t>
            </a:r>
            <a:endParaRPr lang="en-US" sz="36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396978" y="2161937"/>
            <a:ext cx="9494044" cy="4809173"/>
          </a:xfrm>
          <a:prstGeom prst="roundRect">
            <a:avLst>
              <a:gd name="adj" fmla="val 659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4404598" y="2169557"/>
            <a:ext cx="9477851" cy="6067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4616768" y="2303859"/>
            <a:ext cx="273272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Название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779544" y="2303859"/>
            <a:ext cx="272891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Описание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0938510" y="2303859"/>
            <a:ext cx="273272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Симптомы отравления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4404598" y="2776299"/>
            <a:ext cx="9477851" cy="128301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8"/>
          <p:cNvSpPr/>
          <p:nvPr/>
        </p:nvSpPr>
        <p:spPr>
          <a:xfrm>
            <a:off x="4616768" y="2910602"/>
            <a:ext cx="273272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Бледная поганка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7779544" y="2910602"/>
            <a:ext cx="2728913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Белая шляпка, тонкая ножка, часто растет в хвойных лесах.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10938510" y="2910602"/>
            <a:ext cx="2732723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Тошнота, рвота, диарея, боли в животе, потеря сознания.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4404598" y="4059317"/>
            <a:ext cx="9477851" cy="162115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2"/>
          <p:cNvSpPr/>
          <p:nvPr/>
        </p:nvSpPr>
        <p:spPr>
          <a:xfrm>
            <a:off x="4616768" y="4193619"/>
            <a:ext cx="273272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Мухомор красный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7779544" y="4193619"/>
            <a:ext cx="2728913" cy="13525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Яркая красная шляпка с белыми пятнами, толстая ножка, часто растет в березовых лесах.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10938510" y="4193619"/>
            <a:ext cx="2732723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Галлюцинации, бред, судороги, паралич дыхания.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5"/>
          <p:cNvSpPr/>
          <p:nvPr/>
        </p:nvSpPr>
        <p:spPr>
          <a:xfrm>
            <a:off x="4404598" y="5680472"/>
            <a:ext cx="9477851" cy="128301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6"/>
          <p:cNvSpPr/>
          <p:nvPr/>
        </p:nvSpPr>
        <p:spPr>
          <a:xfrm>
            <a:off x="4616768" y="5814774"/>
            <a:ext cx="273272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Поганковый гриб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7779544" y="5814774"/>
            <a:ext cx="2728913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Белая шляпка, тонкая ножка, часто растет в хвойных лесах.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10938510" y="5814774"/>
            <a:ext cx="2732723" cy="1014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2"/>
              </a:lnSpc>
              <a:buNone/>
            </a:pPr>
            <a:r>
              <a:rPr lang="en-US" sz="1664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Тошнота, рвота, диарея, боли в животе, потеря сознания.</a:t>
            </a:r>
            <a:endParaRPr lang="en-US" sz="1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B6659-B2B9-4990-9896-C13799FFB85E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2226" y="1085493"/>
            <a:ext cx="7819549" cy="10513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39"/>
              </a:lnSpc>
              <a:buNone/>
            </a:pPr>
            <a:r>
              <a:rPr lang="en-US" sz="3311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Общие правила безопасного поведения в природной среде</a:t>
            </a:r>
            <a:endParaRPr lang="en-US" sz="33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26" y="2420660"/>
            <a:ext cx="473035" cy="47303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62226" y="3082885"/>
            <a:ext cx="3767852" cy="5255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65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Определяйте свое местоположение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662226" y="3721894"/>
            <a:ext cx="3767852" cy="907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Используйте карту, компас или GPS навигатор, чтобы знать, где вы находитесь.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923" y="2420660"/>
            <a:ext cx="473035" cy="47303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713923" y="3082885"/>
            <a:ext cx="2686288" cy="2627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65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Защищайтесь от солнца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4713923" y="3459123"/>
            <a:ext cx="3767852" cy="907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Носите головной убор, солнцезащитные очки и используйте солнцезащитный крем.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6" y="5197554"/>
            <a:ext cx="473035" cy="47303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62226" y="5859780"/>
            <a:ext cx="2910007" cy="2627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65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Будьте осторожны с водой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662226" y="6236018"/>
            <a:ext cx="3767852" cy="907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 купайтесь в неизвестных местах, не пьейте воду из неизвестных источников.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923" y="5197554"/>
            <a:ext cx="473035" cy="47303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4713923" y="5859780"/>
            <a:ext cx="2897981" cy="2627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0"/>
              </a:lnSpc>
              <a:buNone/>
            </a:pPr>
            <a:r>
              <a:rPr lang="en-US" sz="1656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Будьте осторожны с огнем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4713923" y="6236018"/>
            <a:ext cx="3767852" cy="907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84"/>
              </a:lnSpc>
              <a:buNone/>
            </a:pPr>
            <a:r>
              <a:rPr lang="en-US" sz="149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Разводите костер только в специально отведенных местах, не забывайте тушить огонь перед уходом.</a:t>
            </a:r>
            <a:endParaRPr lang="en-US" sz="14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8F62FA-AC88-48B7-A77E-D586AC760094}"/>
              </a:ext>
            </a:extLst>
          </p:cNvPr>
          <p:cNvSpPr txBox="1"/>
          <p:nvPr/>
        </p:nvSpPr>
        <p:spPr>
          <a:xfrm>
            <a:off x="12790720" y="14151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691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2024-07-17T04:17:49Z</dcterms:created>
  <dcterms:modified xsi:type="dcterms:W3CDTF">2024-07-17T04:21:51Z</dcterms:modified>
</cp:coreProperties>
</file>