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300700" cy="10299700"/>
  <p:notesSz cx="18300700" cy="10299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7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DF9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779495" y="7965313"/>
            <a:ext cx="2508885" cy="2322195"/>
          </a:xfrm>
          <a:custGeom>
            <a:avLst/>
            <a:gdLst/>
            <a:ahLst/>
            <a:cxnLst/>
            <a:rect l="l" t="t" r="r" b="b"/>
            <a:pathLst>
              <a:path w="2508884" h="2322195">
                <a:moveTo>
                  <a:pt x="2205355" y="1866221"/>
                </a:moveTo>
                <a:lnTo>
                  <a:pt x="1042543" y="1866221"/>
                </a:lnTo>
                <a:lnTo>
                  <a:pt x="586633" y="2321685"/>
                </a:lnTo>
                <a:lnTo>
                  <a:pt x="1267787" y="2321685"/>
                </a:lnTo>
                <a:lnTo>
                  <a:pt x="1383919" y="2205341"/>
                </a:lnTo>
                <a:lnTo>
                  <a:pt x="2508502" y="2205341"/>
                </a:lnTo>
                <a:lnTo>
                  <a:pt x="2508502" y="2169333"/>
                </a:lnTo>
                <a:lnTo>
                  <a:pt x="2205355" y="1866221"/>
                </a:lnTo>
                <a:close/>
              </a:path>
              <a:path w="2508884" h="2322195">
                <a:moveTo>
                  <a:pt x="1864868" y="2205341"/>
                </a:moveTo>
                <a:lnTo>
                  <a:pt x="1383919" y="2205341"/>
                </a:lnTo>
                <a:lnTo>
                  <a:pt x="1383919" y="2321685"/>
                </a:lnTo>
                <a:lnTo>
                  <a:pt x="1864868" y="2321685"/>
                </a:lnTo>
                <a:lnTo>
                  <a:pt x="1864868" y="2205341"/>
                </a:lnTo>
                <a:close/>
              </a:path>
              <a:path w="2508884" h="2322195">
                <a:moveTo>
                  <a:pt x="2508502" y="2205341"/>
                </a:moveTo>
                <a:lnTo>
                  <a:pt x="1864868" y="2205341"/>
                </a:lnTo>
                <a:lnTo>
                  <a:pt x="1981199" y="2321685"/>
                </a:lnTo>
                <a:lnTo>
                  <a:pt x="2508502" y="2321685"/>
                </a:lnTo>
                <a:lnTo>
                  <a:pt x="2508502" y="2205341"/>
                </a:lnTo>
                <a:close/>
              </a:path>
              <a:path w="2508884" h="2322195">
                <a:moveTo>
                  <a:pt x="2508502" y="1383825"/>
                </a:moveTo>
                <a:lnTo>
                  <a:pt x="0" y="1383825"/>
                </a:lnTo>
                <a:lnTo>
                  <a:pt x="0" y="1866221"/>
                </a:lnTo>
                <a:lnTo>
                  <a:pt x="2508502" y="1866221"/>
                </a:lnTo>
                <a:lnTo>
                  <a:pt x="2508502" y="1383825"/>
                </a:lnTo>
                <a:close/>
              </a:path>
              <a:path w="2508884" h="2322195">
                <a:moveTo>
                  <a:pt x="646557" y="304558"/>
                </a:moveTo>
                <a:lnTo>
                  <a:pt x="304546" y="646544"/>
                </a:lnTo>
                <a:lnTo>
                  <a:pt x="1042543" y="1383825"/>
                </a:lnTo>
                <a:lnTo>
                  <a:pt x="2205355" y="1383825"/>
                </a:lnTo>
                <a:lnTo>
                  <a:pt x="2508502" y="1080710"/>
                </a:lnTo>
                <a:lnTo>
                  <a:pt x="2508502" y="1043266"/>
                </a:lnTo>
                <a:lnTo>
                  <a:pt x="1383919" y="1043266"/>
                </a:lnTo>
                <a:lnTo>
                  <a:pt x="646557" y="304558"/>
                </a:lnTo>
                <a:close/>
              </a:path>
              <a:path w="2508884" h="2322195">
                <a:moveTo>
                  <a:pt x="1864868" y="0"/>
                </a:moveTo>
                <a:lnTo>
                  <a:pt x="1383919" y="0"/>
                </a:lnTo>
                <a:lnTo>
                  <a:pt x="1383919" y="1043266"/>
                </a:lnTo>
                <a:lnTo>
                  <a:pt x="1864868" y="1043266"/>
                </a:lnTo>
                <a:lnTo>
                  <a:pt x="1864868" y="0"/>
                </a:lnTo>
                <a:close/>
              </a:path>
              <a:path w="2508884" h="2322195">
                <a:moveTo>
                  <a:pt x="2508502" y="399565"/>
                </a:moveTo>
                <a:lnTo>
                  <a:pt x="1864868" y="1043266"/>
                </a:lnTo>
                <a:lnTo>
                  <a:pt x="2508502" y="1043266"/>
                </a:lnTo>
                <a:lnTo>
                  <a:pt x="2508502" y="399565"/>
                </a:lnTo>
                <a:close/>
              </a:path>
            </a:pathLst>
          </a:custGeom>
          <a:solidFill>
            <a:srgbClr val="FFB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73916" y="854270"/>
            <a:ext cx="2014220" cy="1478915"/>
          </a:xfrm>
          <a:custGeom>
            <a:avLst/>
            <a:gdLst/>
            <a:ahLst/>
            <a:cxnLst/>
            <a:rect l="l" t="t" r="r" b="b"/>
            <a:pathLst>
              <a:path w="2014219" h="1478914">
                <a:moveTo>
                  <a:pt x="1098318" y="0"/>
                </a:moveTo>
                <a:lnTo>
                  <a:pt x="1047618" y="201"/>
                </a:lnTo>
                <a:lnTo>
                  <a:pt x="996916" y="1962"/>
                </a:lnTo>
                <a:lnTo>
                  <a:pt x="946195" y="5403"/>
                </a:lnTo>
                <a:lnTo>
                  <a:pt x="895438" y="10645"/>
                </a:lnTo>
                <a:lnTo>
                  <a:pt x="844625" y="17806"/>
                </a:lnTo>
                <a:lnTo>
                  <a:pt x="793740" y="27008"/>
                </a:lnTo>
                <a:lnTo>
                  <a:pt x="743498" y="38370"/>
                </a:lnTo>
                <a:lnTo>
                  <a:pt x="693816" y="52401"/>
                </a:lnTo>
                <a:lnTo>
                  <a:pt x="644861" y="69054"/>
                </a:lnTo>
                <a:lnTo>
                  <a:pt x="596804" y="88284"/>
                </a:lnTo>
                <a:lnTo>
                  <a:pt x="549813" y="110046"/>
                </a:lnTo>
                <a:lnTo>
                  <a:pt x="504057" y="134294"/>
                </a:lnTo>
                <a:lnTo>
                  <a:pt x="459704" y="160983"/>
                </a:lnTo>
                <a:lnTo>
                  <a:pt x="416924" y="190066"/>
                </a:lnTo>
                <a:lnTo>
                  <a:pt x="375886" y="221499"/>
                </a:lnTo>
                <a:lnTo>
                  <a:pt x="336758" y="255236"/>
                </a:lnTo>
                <a:lnTo>
                  <a:pt x="299710" y="291231"/>
                </a:lnTo>
                <a:lnTo>
                  <a:pt x="264497" y="330372"/>
                </a:lnTo>
                <a:lnTo>
                  <a:pt x="231413" y="371246"/>
                </a:lnTo>
                <a:lnTo>
                  <a:pt x="200477" y="413727"/>
                </a:lnTo>
                <a:lnTo>
                  <a:pt x="171706" y="457690"/>
                </a:lnTo>
                <a:lnTo>
                  <a:pt x="145119" y="503008"/>
                </a:lnTo>
                <a:lnTo>
                  <a:pt x="120734" y="549558"/>
                </a:lnTo>
                <a:lnTo>
                  <a:pt x="98570" y="597214"/>
                </a:lnTo>
                <a:lnTo>
                  <a:pt x="78645" y="645850"/>
                </a:lnTo>
                <a:lnTo>
                  <a:pt x="60976" y="695341"/>
                </a:lnTo>
                <a:lnTo>
                  <a:pt x="45583" y="745561"/>
                </a:lnTo>
                <a:lnTo>
                  <a:pt x="33132" y="794152"/>
                </a:lnTo>
                <a:lnTo>
                  <a:pt x="22736" y="843058"/>
                </a:lnTo>
                <a:lnTo>
                  <a:pt x="14351" y="892234"/>
                </a:lnTo>
                <a:lnTo>
                  <a:pt x="7930" y="941635"/>
                </a:lnTo>
                <a:lnTo>
                  <a:pt x="3428" y="991216"/>
                </a:lnTo>
                <a:lnTo>
                  <a:pt x="799" y="1040933"/>
                </a:lnTo>
                <a:lnTo>
                  <a:pt x="0" y="1090739"/>
                </a:lnTo>
                <a:lnTo>
                  <a:pt x="982" y="1140591"/>
                </a:lnTo>
                <a:lnTo>
                  <a:pt x="3703" y="1190443"/>
                </a:lnTo>
                <a:lnTo>
                  <a:pt x="8115" y="1240251"/>
                </a:lnTo>
                <a:lnTo>
                  <a:pt x="14174" y="1289969"/>
                </a:lnTo>
                <a:lnTo>
                  <a:pt x="21834" y="1339553"/>
                </a:lnTo>
                <a:lnTo>
                  <a:pt x="53965" y="1404351"/>
                </a:lnTo>
                <a:lnTo>
                  <a:pt x="108194" y="1451871"/>
                </a:lnTo>
                <a:lnTo>
                  <a:pt x="179949" y="1476532"/>
                </a:lnTo>
                <a:lnTo>
                  <a:pt x="218493" y="1478396"/>
                </a:lnTo>
                <a:lnTo>
                  <a:pt x="254371" y="1472026"/>
                </a:lnTo>
                <a:lnTo>
                  <a:pt x="320173" y="1439183"/>
                </a:lnTo>
                <a:lnTo>
                  <a:pt x="368163" y="1384193"/>
                </a:lnTo>
                <a:lnTo>
                  <a:pt x="383022" y="1348811"/>
                </a:lnTo>
                <a:lnTo>
                  <a:pt x="391737" y="1276971"/>
                </a:lnTo>
                <a:lnTo>
                  <a:pt x="387594" y="1249548"/>
                </a:lnTo>
                <a:lnTo>
                  <a:pt x="384451" y="1223451"/>
                </a:lnTo>
                <a:lnTo>
                  <a:pt x="383058" y="1210873"/>
                </a:lnTo>
                <a:lnTo>
                  <a:pt x="382094" y="1200705"/>
                </a:lnTo>
                <a:lnTo>
                  <a:pt x="381879" y="1198791"/>
                </a:lnTo>
                <a:lnTo>
                  <a:pt x="378450" y="1148033"/>
                </a:lnTo>
                <a:lnTo>
                  <a:pt x="377307" y="1097273"/>
                </a:lnTo>
                <a:lnTo>
                  <a:pt x="378450" y="1046512"/>
                </a:lnTo>
                <a:lnTo>
                  <a:pt x="381879" y="995751"/>
                </a:lnTo>
                <a:lnTo>
                  <a:pt x="382000" y="994671"/>
                </a:lnTo>
                <a:lnTo>
                  <a:pt x="380355" y="994671"/>
                </a:lnTo>
                <a:lnTo>
                  <a:pt x="382308" y="982151"/>
                </a:lnTo>
                <a:lnTo>
                  <a:pt x="385641" y="957110"/>
                </a:lnTo>
                <a:lnTo>
                  <a:pt x="387594" y="944989"/>
                </a:lnTo>
                <a:lnTo>
                  <a:pt x="388558" y="944989"/>
                </a:lnTo>
                <a:lnTo>
                  <a:pt x="389368" y="940084"/>
                </a:lnTo>
                <a:lnTo>
                  <a:pt x="400947" y="886119"/>
                </a:lnTo>
                <a:lnTo>
                  <a:pt x="415221" y="832880"/>
                </a:lnTo>
                <a:lnTo>
                  <a:pt x="432317" y="780473"/>
                </a:lnTo>
                <a:lnTo>
                  <a:pt x="434696" y="774365"/>
                </a:lnTo>
                <a:lnTo>
                  <a:pt x="432933" y="774365"/>
                </a:lnTo>
                <a:lnTo>
                  <a:pt x="438219" y="763020"/>
                </a:lnTo>
                <a:lnTo>
                  <a:pt x="443220" y="751678"/>
                </a:lnTo>
                <a:lnTo>
                  <a:pt x="447935" y="740337"/>
                </a:lnTo>
                <a:lnTo>
                  <a:pt x="452364" y="729000"/>
                </a:lnTo>
                <a:lnTo>
                  <a:pt x="454149" y="729000"/>
                </a:lnTo>
                <a:lnTo>
                  <a:pt x="455902" y="725251"/>
                </a:lnTo>
                <a:lnTo>
                  <a:pt x="481622" y="677427"/>
                </a:lnTo>
                <a:lnTo>
                  <a:pt x="510175" y="631091"/>
                </a:lnTo>
                <a:lnTo>
                  <a:pt x="514755" y="624593"/>
                </a:lnTo>
                <a:lnTo>
                  <a:pt x="512816" y="624593"/>
                </a:lnTo>
                <a:lnTo>
                  <a:pt x="520303" y="615294"/>
                </a:lnTo>
                <a:lnTo>
                  <a:pt x="527564" y="605790"/>
                </a:lnTo>
                <a:lnTo>
                  <a:pt x="534658" y="596149"/>
                </a:lnTo>
                <a:lnTo>
                  <a:pt x="541645" y="586443"/>
                </a:lnTo>
                <a:lnTo>
                  <a:pt x="544593" y="586443"/>
                </a:lnTo>
                <a:lnTo>
                  <a:pt x="575427" y="553138"/>
                </a:lnTo>
                <a:lnTo>
                  <a:pt x="609757" y="520107"/>
                </a:lnTo>
                <a:lnTo>
                  <a:pt x="610499" y="519476"/>
                </a:lnTo>
                <a:lnTo>
                  <a:pt x="607939" y="519476"/>
                </a:lnTo>
                <a:lnTo>
                  <a:pt x="646039" y="489237"/>
                </a:lnTo>
                <a:lnTo>
                  <a:pt x="651495" y="489237"/>
                </a:lnTo>
                <a:lnTo>
                  <a:pt x="687266" y="467096"/>
                </a:lnTo>
                <a:lnTo>
                  <a:pt x="728972" y="444554"/>
                </a:lnTo>
                <a:lnTo>
                  <a:pt x="731952" y="443161"/>
                </a:lnTo>
                <a:lnTo>
                  <a:pt x="726684" y="443161"/>
                </a:lnTo>
                <a:lnTo>
                  <a:pt x="760795" y="428881"/>
                </a:lnTo>
                <a:lnTo>
                  <a:pt x="772023" y="424441"/>
                </a:lnTo>
                <a:lnTo>
                  <a:pt x="776369" y="424441"/>
                </a:lnTo>
                <a:lnTo>
                  <a:pt x="819087" y="410992"/>
                </a:lnTo>
                <a:lnTo>
                  <a:pt x="866386" y="398884"/>
                </a:lnTo>
                <a:lnTo>
                  <a:pt x="914343" y="389058"/>
                </a:lnTo>
                <a:lnTo>
                  <a:pt x="922691" y="387713"/>
                </a:lnTo>
                <a:lnTo>
                  <a:pt x="912485" y="387713"/>
                </a:lnTo>
                <a:lnTo>
                  <a:pt x="925631" y="385794"/>
                </a:lnTo>
                <a:lnTo>
                  <a:pt x="962904" y="381236"/>
                </a:lnTo>
                <a:lnTo>
                  <a:pt x="978145" y="381236"/>
                </a:lnTo>
                <a:lnTo>
                  <a:pt x="1008577" y="379111"/>
                </a:lnTo>
                <a:lnTo>
                  <a:pt x="1056668" y="377507"/>
                </a:lnTo>
                <a:lnTo>
                  <a:pt x="2014081" y="377507"/>
                </a:lnTo>
                <a:lnTo>
                  <a:pt x="2014081" y="128159"/>
                </a:lnTo>
                <a:lnTo>
                  <a:pt x="1974995" y="124201"/>
                </a:lnTo>
                <a:lnTo>
                  <a:pt x="1973062" y="124201"/>
                </a:lnTo>
                <a:lnTo>
                  <a:pt x="1923405" y="117724"/>
                </a:lnTo>
                <a:lnTo>
                  <a:pt x="1927415" y="117724"/>
                </a:lnTo>
                <a:lnTo>
                  <a:pt x="1921074" y="116824"/>
                </a:lnTo>
                <a:lnTo>
                  <a:pt x="1869211" y="108561"/>
                </a:lnTo>
                <a:lnTo>
                  <a:pt x="1817443" y="99597"/>
                </a:lnTo>
                <a:lnTo>
                  <a:pt x="1507318" y="41445"/>
                </a:lnTo>
                <a:lnTo>
                  <a:pt x="1455454" y="32751"/>
                </a:lnTo>
                <a:lnTo>
                  <a:pt x="1403467" y="24836"/>
                </a:lnTo>
                <a:lnTo>
                  <a:pt x="1352407" y="18196"/>
                </a:lnTo>
                <a:lnTo>
                  <a:pt x="1301452" y="12396"/>
                </a:lnTo>
                <a:lnTo>
                  <a:pt x="1250583" y="7557"/>
                </a:lnTo>
                <a:lnTo>
                  <a:pt x="1199782" y="3798"/>
                </a:lnTo>
                <a:lnTo>
                  <a:pt x="1149033" y="1239"/>
                </a:lnTo>
                <a:lnTo>
                  <a:pt x="1098318" y="0"/>
                </a:lnTo>
                <a:close/>
              </a:path>
              <a:path w="2014219" h="1478914">
                <a:moveTo>
                  <a:pt x="382094" y="1200705"/>
                </a:moveTo>
                <a:lnTo>
                  <a:pt x="383058" y="1210873"/>
                </a:lnTo>
                <a:lnTo>
                  <a:pt x="384451" y="1223451"/>
                </a:lnTo>
                <a:lnTo>
                  <a:pt x="387594" y="1249548"/>
                </a:lnTo>
                <a:lnTo>
                  <a:pt x="383817" y="1216004"/>
                </a:lnTo>
                <a:lnTo>
                  <a:pt x="382950" y="1208883"/>
                </a:lnTo>
                <a:lnTo>
                  <a:pt x="382292" y="1202462"/>
                </a:lnTo>
                <a:lnTo>
                  <a:pt x="382094" y="1200705"/>
                </a:lnTo>
                <a:close/>
              </a:path>
              <a:path w="2014219" h="1478914">
                <a:moveTo>
                  <a:pt x="383817" y="1216004"/>
                </a:moveTo>
                <a:lnTo>
                  <a:pt x="387594" y="1249548"/>
                </a:lnTo>
                <a:lnTo>
                  <a:pt x="388764" y="1249548"/>
                </a:lnTo>
                <a:lnTo>
                  <a:pt x="387594" y="1238753"/>
                </a:lnTo>
                <a:lnTo>
                  <a:pt x="385665" y="1228707"/>
                </a:lnTo>
                <a:lnTo>
                  <a:pt x="384165" y="1218863"/>
                </a:lnTo>
                <a:lnTo>
                  <a:pt x="383817" y="1216004"/>
                </a:lnTo>
                <a:close/>
              </a:path>
              <a:path w="2014219" h="1478914">
                <a:moveTo>
                  <a:pt x="382292" y="1202462"/>
                </a:moveTo>
                <a:lnTo>
                  <a:pt x="382950" y="1208883"/>
                </a:lnTo>
                <a:lnTo>
                  <a:pt x="383817" y="1216004"/>
                </a:lnTo>
                <a:lnTo>
                  <a:pt x="382292" y="1202462"/>
                </a:lnTo>
                <a:close/>
              </a:path>
              <a:path w="2014219" h="1478914">
                <a:moveTo>
                  <a:pt x="381879" y="1198430"/>
                </a:moveTo>
                <a:lnTo>
                  <a:pt x="382094" y="1200705"/>
                </a:lnTo>
                <a:lnTo>
                  <a:pt x="382292" y="1202462"/>
                </a:lnTo>
                <a:lnTo>
                  <a:pt x="381879" y="1198430"/>
                </a:lnTo>
                <a:close/>
              </a:path>
              <a:path w="2014219" h="1478914">
                <a:moveTo>
                  <a:pt x="387594" y="944989"/>
                </a:moveTo>
                <a:lnTo>
                  <a:pt x="385641" y="957110"/>
                </a:lnTo>
                <a:lnTo>
                  <a:pt x="382308" y="982151"/>
                </a:lnTo>
                <a:lnTo>
                  <a:pt x="380355" y="994671"/>
                </a:lnTo>
                <a:lnTo>
                  <a:pt x="385528" y="963343"/>
                </a:lnTo>
                <a:lnTo>
                  <a:pt x="387594" y="944989"/>
                </a:lnTo>
                <a:close/>
              </a:path>
              <a:path w="2014219" h="1478914">
                <a:moveTo>
                  <a:pt x="385528" y="963343"/>
                </a:moveTo>
                <a:lnTo>
                  <a:pt x="380355" y="994671"/>
                </a:lnTo>
                <a:lnTo>
                  <a:pt x="382000" y="994671"/>
                </a:lnTo>
                <a:lnTo>
                  <a:pt x="385528" y="963343"/>
                </a:lnTo>
                <a:close/>
              </a:path>
              <a:path w="2014219" h="1478914">
                <a:moveTo>
                  <a:pt x="388558" y="944989"/>
                </a:moveTo>
                <a:lnTo>
                  <a:pt x="387594" y="944989"/>
                </a:lnTo>
                <a:lnTo>
                  <a:pt x="385528" y="963343"/>
                </a:lnTo>
                <a:lnTo>
                  <a:pt x="388558" y="944989"/>
                </a:lnTo>
                <a:close/>
              </a:path>
              <a:path w="2014219" h="1478914">
                <a:moveTo>
                  <a:pt x="452364" y="729000"/>
                </a:moveTo>
                <a:lnTo>
                  <a:pt x="447935" y="740337"/>
                </a:lnTo>
                <a:lnTo>
                  <a:pt x="443157" y="751820"/>
                </a:lnTo>
                <a:lnTo>
                  <a:pt x="438219" y="763020"/>
                </a:lnTo>
                <a:lnTo>
                  <a:pt x="432933" y="774365"/>
                </a:lnTo>
                <a:lnTo>
                  <a:pt x="443532" y="751678"/>
                </a:lnTo>
                <a:lnTo>
                  <a:pt x="452364" y="729000"/>
                </a:lnTo>
                <a:close/>
              </a:path>
              <a:path w="2014219" h="1478914">
                <a:moveTo>
                  <a:pt x="443476" y="751820"/>
                </a:moveTo>
                <a:lnTo>
                  <a:pt x="432933" y="774365"/>
                </a:lnTo>
                <a:lnTo>
                  <a:pt x="434696" y="774365"/>
                </a:lnTo>
                <a:lnTo>
                  <a:pt x="443476" y="751820"/>
                </a:lnTo>
                <a:close/>
              </a:path>
              <a:path w="2014219" h="1478914">
                <a:moveTo>
                  <a:pt x="454149" y="729000"/>
                </a:moveTo>
                <a:lnTo>
                  <a:pt x="452364" y="729000"/>
                </a:lnTo>
                <a:lnTo>
                  <a:pt x="443476" y="751820"/>
                </a:lnTo>
                <a:lnTo>
                  <a:pt x="454149" y="729000"/>
                </a:lnTo>
                <a:close/>
              </a:path>
              <a:path w="2014219" h="1478914">
                <a:moveTo>
                  <a:pt x="541645" y="586443"/>
                </a:moveTo>
                <a:lnTo>
                  <a:pt x="534658" y="596149"/>
                </a:lnTo>
                <a:lnTo>
                  <a:pt x="527564" y="605790"/>
                </a:lnTo>
                <a:lnTo>
                  <a:pt x="520303" y="615294"/>
                </a:lnTo>
                <a:lnTo>
                  <a:pt x="512816" y="624593"/>
                </a:lnTo>
                <a:lnTo>
                  <a:pt x="525776" y="608957"/>
                </a:lnTo>
                <a:lnTo>
                  <a:pt x="541645" y="586443"/>
                </a:lnTo>
                <a:close/>
              </a:path>
              <a:path w="2014219" h="1478914">
                <a:moveTo>
                  <a:pt x="525776" y="608957"/>
                </a:moveTo>
                <a:lnTo>
                  <a:pt x="512816" y="624593"/>
                </a:lnTo>
                <a:lnTo>
                  <a:pt x="514755" y="624593"/>
                </a:lnTo>
                <a:lnTo>
                  <a:pt x="525776" y="608957"/>
                </a:lnTo>
                <a:close/>
              </a:path>
              <a:path w="2014219" h="1478914">
                <a:moveTo>
                  <a:pt x="544593" y="586443"/>
                </a:moveTo>
                <a:lnTo>
                  <a:pt x="541645" y="586443"/>
                </a:lnTo>
                <a:lnTo>
                  <a:pt x="525776" y="608957"/>
                </a:lnTo>
                <a:lnTo>
                  <a:pt x="543097" y="588058"/>
                </a:lnTo>
                <a:lnTo>
                  <a:pt x="544593" y="586443"/>
                </a:lnTo>
                <a:close/>
              </a:path>
              <a:path w="2014219" h="1478914">
                <a:moveTo>
                  <a:pt x="646039" y="489237"/>
                </a:moveTo>
                <a:lnTo>
                  <a:pt x="607939" y="519476"/>
                </a:lnTo>
                <a:lnTo>
                  <a:pt x="622682" y="509110"/>
                </a:lnTo>
                <a:lnTo>
                  <a:pt x="646039" y="489237"/>
                </a:lnTo>
                <a:close/>
              </a:path>
              <a:path w="2014219" h="1478914">
                <a:moveTo>
                  <a:pt x="622682" y="509110"/>
                </a:moveTo>
                <a:lnTo>
                  <a:pt x="607939" y="519476"/>
                </a:lnTo>
                <a:lnTo>
                  <a:pt x="610499" y="519476"/>
                </a:lnTo>
                <a:lnTo>
                  <a:pt x="622682" y="509110"/>
                </a:lnTo>
                <a:close/>
              </a:path>
              <a:path w="2014219" h="1478914">
                <a:moveTo>
                  <a:pt x="651495" y="489237"/>
                </a:moveTo>
                <a:lnTo>
                  <a:pt x="646039" y="489237"/>
                </a:lnTo>
                <a:lnTo>
                  <a:pt x="622682" y="509110"/>
                </a:lnTo>
                <a:lnTo>
                  <a:pt x="646918" y="492070"/>
                </a:lnTo>
                <a:lnTo>
                  <a:pt x="651495" y="489237"/>
                </a:lnTo>
                <a:close/>
              </a:path>
              <a:path w="2014219" h="1478914">
                <a:moveTo>
                  <a:pt x="1334530" y="395731"/>
                </a:moveTo>
                <a:lnTo>
                  <a:pt x="1343651" y="397073"/>
                </a:lnTo>
                <a:lnTo>
                  <a:pt x="1392281" y="404876"/>
                </a:lnTo>
                <a:lnTo>
                  <a:pt x="1440928" y="413212"/>
                </a:lnTo>
                <a:lnTo>
                  <a:pt x="1732197" y="467194"/>
                </a:lnTo>
                <a:lnTo>
                  <a:pt x="1829435" y="483725"/>
                </a:lnTo>
                <a:lnTo>
                  <a:pt x="1878154" y="491159"/>
                </a:lnTo>
                <a:lnTo>
                  <a:pt x="1926961" y="497873"/>
                </a:lnTo>
                <a:lnTo>
                  <a:pt x="1975982" y="503696"/>
                </a:lnTo>
                <a:lnTo>
                  <a:pt x="2014081" y="507374"/>
                </a:lnTo>
                <a:lnTo>
                  <a:pt x="2014081" y="397073"/>
                </a:lnTo>
                <a:lnTo>
                  <a:pt x="1345174" y="397073"/>
                </a:lnTo>
                <a:lnTo>
                  <a:pt x="1334530" y="395731"/>
                </a:lnTo>
                <a:close/>
              </a:path>
              <a:path w="2014219" h="1478914">
                <a:moveTo>
                  <a:pt x="772023" y="424441"/>
                </a:moveTo>
                <a:lnTo>
                  <a:pt x="760795" y="428881"/>
                </a:lnTo>
                <a:lnTo>
                  <a:pt x="726684" y="443161"/>
                </a:lnTo>
                <a:lnTo>
                  <a:pt x="755580" y="432123"/>
                </a:lnTo>
                <a:lnTo>
                  <a:pt x="772023" y="424441"/>
                </a:lnTo>
                <a:close/>
              </a:path>
              <a:path w="2014219" h="1478914">
                <a:moveTo>
                  <a:pt x="755580" y="432123"/>
                </a:moveTo>
                <a:lnTo>
                  <a:pt x="726684" y="443161"/>
                </a:lnTo>
                <a:lnTo>
                  <a:pt x="731952" y="443161"/>
                </a:lnTo>
                <a:lnTo>
                  <a:pt x="755580" y="432123"/>
                </a:lnTo>
                <a:close/>
              </a:path>
              <a:path w="2014219" h="1478914">
                <a:moveTo>
                  <a:pt x="776369" y="424441"/>
                </a:moveTo>
                <a:lnTo>
                  <a:pt x="772023" y="424441"/>
                </a:lnTo>
                <a:lnTo>
                  <a:pt x="755580" y="432123"/>
                </a:lnTo>
                <a:lnTo>
                  <a:pt x="772501" y="425659"/>
                </a:lnTo>
                <a:lnTo>
                  <a:pt x="776369" y="424441"/>
                </a:lnTo>
                <a:close/>
              </a:path>
              <a:path w="2014219" h="1478914">
                <a:moveTo>
                  <a:pt x="1330256" y="395103"/>
                </a:moveTo>
                <a:lnTo>
                  <a:pt x="1334530" y="395731"/>
                </a:lnTo>
                <a:lnTo>
                  <a:pt x="1345174" y="397073"/>
                </a:lnTo>
                <a:lnTo>
                  <a:pt x="1330256" y="395103"/>
                </a:lnTo>
                <a:close/>
              </a:path>
              <a:path w="2014219" h="1478914">
                <a:moveTo>
                  <a:pt x="2014081" y="389885"/>
                </a:moveTo>
                <a:lnTo>
                  <a:pt x="1294755" y="389885"/>
                </a:lnTo>
                <a:lnTo>
                  <a:pt x="1330256" y="395103"/>
                </a:lnTo>
                <a:lnTo>
                  <a:pt x="1345174" y="397073"/>
                </a:lnTo>
                <a:lnTo>
                  <a:pt x="2014081" y="397073"/>
                </a:lnTo>
                <a:lnTo>
                  <a:pt x="2014081" y="389885"/>
                </a:lnTo>
                <a:close/>
              </a:path>
              <a:path w="2014219" h="1478914">
                <a:moveTo>
                  <a:pt x="2014081" y="377507"/>
                </a:moveTo>
                <a:lnTo>
                  <a:pt x="1056668" y="377507"/>
                </a:lnTo>
                <a:lnTo>
                  <a:pt x="1104774" y="377521"/>
                </a:lnTo>
                <a:lnTo>
                  <a:pt x="1152885" y="379015"/>
                </a:lnTo>
                <a:lnTo>
                  <a:pt x="1200991" y="381853"/>
                </a:lnTo>
                <a:lnTo>
                  <a:pt x="1249082" y="385900"/>
                </a:lnTo>
                <a:lnTo>
                  <a:pt x="1297146" y="391018"/>
                </a:lnTo>
                <a:lnTo>
                  <a:pt x="1334530" y="395731"/>
                </a:lnTo>
                <a:lnTo>
                  <a:pt x="1330256" y="395103"/>
                </a:lnTo>
                <a:lnTo>
                  <a:pt x="1307598" y="391915"/>
                </a:lnTo>
                <a:lnTo>
                  <a:pt x="1294755" y="389885"/>
                </a:lnTo>
                <a:lnTo>
                  <a:pt x="2014081" y="389885"/>
                </a:lnTo>
                <a:lnTo>
                  <a:pt x="2014081" y="377507"/>
                </a:lnTo>
                <a:close/>
              </a:path>
              <a:path w="2014219" h="1478914">
                <a:moveTo>
                  <a:pt x="962904" y="381236"/>
                </a:moveTo>
                <a:lnTo>
                  <a:pt x="925631" y="385794"/>
                </a:lnTo>
                <a:lnTo>
                  <a:pt x="912485" y="387713"/>
                </a:lnTo>
                <a:lnTo>
                  <a:pt x="944192" y="384250"/>
                </a:lnTo>
                <a:lnTo>
                  <a:pt x="962904" y="381236"/>
                </a:lnTo>
                <a:close/>
              </a:path>
              <a:path w="2014219" h="1478914">
                <a:moveTo>
                  <a:pt x="944192" y="384250"/>
                </a:moveTo>
                <a:lnTo>
                  <a:pt x="912485" y="387713"/>
                </a:lnTo>
                <a:lnTo>
                  <a:pt x="922691" y="387713"/>
                </a:lnTo>
                <a:lnTo>
                  <a:pt x="944192" y="384250"/>
                </a:lnTo>
                <a:close/>
              </a:path>
              <a:path w="2014219" h="1478914">
                <a:moveTo>
                  <a:pt x="978145" y="381236"/>
                </a:moveTo>
                <a:lnTo>
                  <a:pt x="962904" y="381236"/>
                </a:lnTo>
                <a:lnTo>
                  <a:pt x="944192" y="384250"/>
                </a:lnTo>
                <a:lnTo>
                  <a:pt x="960513" y="382467"/>
                </a:lnTo>
                <a:lnTo>
                  <a:pt x="978145" y="381236"/>
                </a:lnTo>
                <a:close/>
              </a:path>
              <a:path w="2014219" h="1478914">
                <a:moveTo>
                  <a:pt x="1923405" y="117724"/>
                </a:moveTo>
                <a:lnTo>
                  <a:pt x="1973062" y="124201"/>
                </a:lnTo>
                <a:lnTo>
                  <a:pt x="1958453" y="122128"/>
                </a:lnTo>
                <a:lnTo>
                  <a:pt x="1923405" y="117724"/>
                </a:lnTo>
                <a:close/>
              </a:path>
              <a:path w="2014219" h="1478914">
                <a:moveTo>
                  <a:pt x="1958453" y="122128"/>
                </a:moveTo>
                <a:lnTo>
                  <a:pt x="1973062" y="124201"/>
                </a:lnTo>
                <a:lnTo>
                  <a:pt x="1974995" y="124201"/>
                </a:lnTo>
                <a:lnTo>
                  <a:pt x="1958453" y="122128"/>
                </a:lnTo>
                <a:close/>
              </a:path>
              <a:path w="2014219" h="1478914">
                <a:moveTo>
                  <a:pt x="1927415" y="117724"/>
                </a:moveTo>
                <a:lnTo>
                  <a:pt x="1923405" y="117724"/>
                </a:lnTo>
                <a:lnTo>
                  <a:pt x="1958453" y="122128"/>
                </a:lnTo>
                <a:lnTo>
                  <a:pt x="1927415" y="117724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531800"/>
            <a:ext cx="2298700" cy="3755390"/>
          </a:xfrm>
          <a:custGeom>
            <a:avLst/>
            <a:gdLst/>
            <a:ahLst/>
            <a:cxnLst/>
            <a:rect l="l" t="t" r="r" b="b"/>
            <a:pathLst>
              <a:path w="2298700" h="3755390">
                <a:moveTo>
                  <a:pt x="457918" y="2200300"/>
                </a:moveTo>
                <a:lnTo>
                  <a:pt x="96480" y="2200300"/>
                </a:lnTo>
                <a:lnTo>
                  <a:pt x="69881" y="2231495"/>
                </a:lnTo>
                <a:lnTo>
                  <a:pt x="42427" y="2264532"/>
                </a:lnTo>
                <a:lnTo>
                  <a:pt x="14306" y="2299312"/>
                </a:lnTo>
                <a:lnTo>
                  <a:pt x="0" y="2317532"/>
                </a:lnTo>
                <a:lnTo>
                  <a:pt x="0" y="3755197"/>
                </a:lnTo>
                <a:lnTo>
                  <a:pt x="812217" y="3755197"/>
                </a:lnTo>
                <a:lnTo>
                  <a:pt x="851742" y="3685883"/>
                </a:lnTo>
                <a:lnTo>
                  <a:pt x="871612" y="3642597"/>
                </a:lnTo>
                <a:lnTo>
                  <a:pt x="889438" y="3596796"/>
                </a:lnTo>
                <a:lnTo>
                  <a:pt x="905142" y="3548477"/>
                </a:lnTo>
                <a:lnTo>
                  <a:pt x="918644" y="3497634"/>
                </a:lnTo>
                <a:lnTo>
                  <a:pt x="929868" y="3444264"/>
                </a:lnTo>
                <a:lnTo>
                  <a:pt x="938734" y="3388361"/>
                </a:lnTo>
                <a:lnTo>
                  <a:pt x="945164" y="3329922"/>
                </a:lnTo>
                <a:lnTo>
                  <a:pt x="949079" y="3268942"/>
                </a:lnTo>
                <a:lnTo>
                  <a:pt x="950401" y="3205416"/>
                </a:lnTo>
                <a:lnTo>
                  <a:pt x="948771" y="3156974"/>
                </a:lnTo>
                <a:lnTo>
                  <a:pt x="944008" y="3108257"/>
                </a:lnTo>
                <a:lnTo>
                  <a:pt x="936303" y="3059365"/>
                </a:lnTo>
                <a:lnTo>
                  <a:pt x="925845" y="3010401"/>
                </a:lnTo>
                <a:lnTo>
                  <a:pt x="912827" y="2961465"/>
                </a:lnTo>
                <a:lnTo>
                  <a:pt x="897438" y="2912657"/>
                </a:lnTo>
                <a:lnTo>
                  <a:pt x="879870" y="2864078"/>
                </a:lnTo>
                <a:lnTo>
                  <a:pt x="860312" y="2815830"/>
                </a:lnTo>
                <a:lnTo>
                  <a:pt x="838956" y="2768013"/>
                </a:lnTo>
                <a:lnTo>
                  <a:pt x="815993" y="2720727"/>
                </a:lnTo>
                <a:lnTo>
                  <a:pt x="791612" y="2674075"/>
                </a:lnTo>
                <a:lnTo>
                  <a:pt x="766005" y="2628156"/>
                </a:lnTo>
                <a:lnTo>
                  <a:pt x="739362" y="2583071"/>
                </a:lnTo>
                <a:lnTo>
                  <a:pt x="711874" y="2538922"/>
                </a:lnTo>
                <a:lnTo>
                  <a:pt x="683732" y="2495808"/>
                </a:lnTo>
                <a:lnTo>
                  <a:pt x="655126" y="2453832"/>
                </a:lnTo>
                <a:lnTo>
                  <a:pt x="626247" y="2413093"/>
                </a:lnTo>
                <a:lnTo>
                  <a:pt x="597286" y="2373693"/>
                </a:lnTo>
                <a:lnTo>
                  <a:pt x="568433" y="2335732"/>
                </a:lnTo>
                <a:lnTo>
                  <a:pt x="539879" y="2299312"/>
                </a:lnTo>
                <a:lnTo>
                  <a:pt x="511815" y="2264532"/>
                </a:lnTo>
                <a:lnTo>
                  <a:pt x="484431" y="2231495"/>
                </a:lnTo>
                <a:lnTo>
                  <a:pt x="457918" y="2200300"/>
                </a:lnTo>
                <a:close/>
              </a:path>
              <a:path w="2298700" h="3755390">
                <a:moveTo>
                  <a:pt x="2274518" y="2200300"/>
                </a:moveTo>
                <a:lnTo>
                  <a:pt x="457918" y="2200300"/>
                </a:lnTo>
                <a:lnTo>
                  <a:pt x="489113" y="2226903"/>
                </a:lnTo>
                <a:lnTo>
                  <a:pt x="522151" y="2254370"/>
                </a:lnTo>
                <a:lnTo>
                  <a:pt x="556931" y="2282509"/>
                </a:lnTo>
                <a:lnTo>
                  <a:pt x="593351" y="2311130"/>
                </a:lnTo>
                <a:lnTo>
                  <a:pt x="631312" y="2340044"/>
                </a:lnTo>
                <a:lnTo>
                  <a:pt x="670713" y="2369059"/>
                </a:lnTo>
                <a:lnTo>
                  <a:pt x="711452" y="2397986"/>
                </a:lnTo>
                <a:lnTo>
                  <a:pt x="753429" y="2426635"/>
                </a:lnTo>
                <a:lnTo>
                  <a:pt x="796542" y="2454814"/>
                </a:lnTo>
                <a:lnTo>
                  <a:pt x="840692" y="2482333"/>
                </a:lnTo>
                <a:lnTo>
                  <a:pt x="885777" y="2509003"/>
                </a:lnTo>
                <a:lnTo>
                  <a:pt x="931696" y="2534633"/>
                </a:lnTo>
                <a:lnTo>
                  <a:pt x="978349" y="2559033"/>
                </a:lnTo>
                <a:lnTo>
                  <a:pt x="1025635" y="2582012"/>
                </a:lnTo>
                <a:lnTo>
                  <a:pt x="1073452" y="2603380"/>
                </a:lnTo>
                <a:lnTo>
                  <a:pt x="1121701" y="2622947"/>
                </a:lnTo>
                <a:lnTo>
                  <a:pt x="1170280" y="2640523"/>
                </a:lnTo>
                <a:lnTo>
                  <a:pt x="1219088" y="2655916"/>
                </a:lnTo>
                <a:lnTo>
                  <a:pt x="1268024" y="2668938"/>
                </a:lnTo>
                <a:lnTo>
                  <a:pt x="1316989" y="2679397"/>
                </a:lnTo>
                <a:lnTo>
                  <a:pt x="1365880" y="2687103"/>
                </a:lnTo>
                <a:lnTo>
                  <a:pt x="1414597" y="2691867"/>
                </a:lnTo>
                <a:lnTo>
                  <a:pt x="1463040" y="2693497"/>
                </a:lnTo>
                <a:lnTo>
                  <a:pt x="1526486" y="2692168"/>
                </a:lnTo>
                <a:lnTo>
                  <a:pt x="1587393" y="2688235"/>
                </a:lnTo>
                <a:lnTo>
                  <a:pt x="1645765" y="2681777"/>
                </a:lnTo>
                <a:lnTo>
                  <a:pt x="1701605" y="2672874"/>
                </a:lnTo>
                <a:lnTo>
                  <a:pt x="1754920" y="2661605"/>
                </a:lnTo>
                <a:lnTo>
                  <a:pt x="1805711" y="2648051"/>
                </a:lnTo>
                <a:lnTo>
                  <a:pt x="1853985" y="2632290"/>
                </a:lnTo>
                <a:lnTo>
                  <a:pt x="1899744" y="2614403"/>
                </a:lnTo>
                <a:lnTo>
                  <a:pt x="1942993" y="2594469"/>
                </a:lnTo>
                <a:lnTo>
                  <a:pt x="1983736" y="2572567"/>
                </a:lnTo>
                <a:lnTo>
                  <a:pt x="2021977" y="2548778"/>
                </a:lnTo>
                <a:lnTo>
                  <a:pt x="2057721" y="2523181"/>
                </a:lnTo>
                <a:lnTo>
                  <a:pt x="2091022" y="2495808"/>
                </a:lnTo>
                <a:lnTo>
                  <a:pt x="2121734" y="2466881"/>
                </a:lnTo>
                <a:lnTo>
                  <a:pt x="2150010" y="2436338"/>
                </a:lnTo>
                <a:lnTo>
                  <a:pt x="2175806" y="2404305"/>
                </a:lnTo>
                <a:lnTo>
                  <a:pt x="2199125" y="2370862"/>
                </a:lnTo>
                <a:lnTo>
                  <a:pt x="2219972" y="2336090"/>
                </a:lnTo>
                <a:lnTo>
                  <a:pt x="2238351" y="2300066"/>
                </a:lnTo>
                <a:lnTo>
                  <a:pt x="2254266" y="2262872"/>
                </a:lnTo>
                <a:lnTo>
                  <a:pt x="2267720" y="2224587"/>
                </a:lnTo>
                <a:lnTo>
                  <a:pt x="2274518" y="2200300"/>
                </a:lnTo>
                <a:close/>
              </a:path>
              <a:path w="2298700" h="3755390">
                <a:moveTo>
                  <a:pt x="0" y="1758542"/>
                </a:moveTo>
                <a:lnTo>
                  <a:pt x="0" y="2280629"/>
                </a:lnTo>
                <a:lnTo>
                  <a:pt x="32404" y="2254370"/>
                </a:lnTo>
                <a:lnTo>
                  <a:pt x="65371" y="2226903"/>
                </a:lnTo>
                <a:lnTo>
                  <a:pt x="96480" y="2200300"/>
                </a:lnTo>
                <a:lnTo>
                  <a:pt x="2274518" y="2200300"/>
                </a:lnTo>
                <a:lnTo>
                  <a:pt x="2287267" y="2145061"/>
                </a:lnTo>
                <a:lnTo>
                  <a:pt x="2293367" y="2103980"/>
                </a:lnTo>
                <a:lnTo>
                  <a:pt x="2297024" y="2062126"/>
                </a:lnTo>
                <a:lnTo>
                  <a:pt x="2298242" y="2019579"/>
                </a:lnTo>
                <a:lnTo>
                  <a:pt x="2297024" y="1977038"/>
                </a:lnTo>
                <a:lnTo>
                  <a:pt x="2293367" y="1935203"/>
                </a:lnTo>
                <a:lnTo>
                  <a:pt x="2287267" y="1894150"/>
                </a:lnTo>
                <a:lnTo>
                  <a:pt x="2278719" y="1853961"/>
                </a:lnTo>
                <a:lnTo>
                  <a:pt x="2274288" y="1838147"/>
                </a:lnTo>
                <a:lnTo>
                  <a:pt x="96480" y="1838147"/>
                </a:lnTo>
                <a:lnTo>
                  <a:pt x="65371" y="1811813"/>
                </a:lnTo>
                <a:lnTo>
                  <a:pt x="32404" y="1784593"/>
                </a:lnTo>
                <a:lnTo>
                  <a:pt x="0" y="1758542"/>
                </a:lnTo>
                <a:close/>
              </a:path>
              <a:path w="2298700" h="3755390">
                <a:moveTo>
                  <a:pt x="277197" y="0"/>
                </a:moveTo>
                <a:lnTo>
                  <a:pt x="234576" y="1214"/>
                </a:lnTo>
                <a:lnTo>
                  <a:pt x="192666" y="4862"/>
                </a:lnTo>
                <a:lnTo>
                  <a:pt x="151545" y="10948"/>
                </a:lnTo>
                <a:lnTo>
                  <a:pt x="111292" y="19476"/>
                </a:lnTo>
                <a:lnTo>
                  <a:pt x="71985" y="30451"/>
                </a:lnTo>
                <a:lnTo>
                  <a:pt x="33703" y="43878"/>
                </a:lnTo>
                <a:lnTo>
                  <a:pt x="0" y="58277"/>
                </a:lnTo>
                <a:lnTo>
                  <a:pt x="0" y="1721473"/>
                </a:lnTo>
                <a:lnTo>
                  <a:pt x="14306" y="1739626"/>
                </a:lnTo>
                <a:lnTo>
                  <a:pt x="42427" y="1774257"/>
                </a:lnTo>
                <a:lnTo>
                  <a:pt x="69881" y="1807131"/>
                </a:lnTo>
                <a:lnTo>
                  <a:pt x="96480" y="1838147"/>
                </a:lnTo>
                <a:lnTo>
                  <a:pt x="457918" y="1838147"/>
                </a:lnTo>
                <a:lnTo>
                  <a:pt x="484431" y="1807131"/>
                </a:lnTo>
                <a:lnTo>
                  <a:pt x="511815" y="1774257"/>
                </a:lnTo>
                <a:lnTo>
                  <a:pt x="539879" y="1739626"/>
                </a:lnTo>
                <a:lnTo>
                  <a:pt x="568433" y="1703340"/>
                </a:lnTo>
                <a:lnTo>
                  <a:pt x="597286" y="1665501"/>
                </a:lnTo>
                <a:lnTo>
                  <a:pt x="626247" y="1626209"/>
                </a:lnTo>
                <a:lnTo>
                  <a:pt x="655126" y="1585566"/>
                </a:lnTo>
                <a:lnTo>
                  <a:pt x="683732" y="1543675"/>
                </a:lnTo>
                <a:lnTo>
                  <a:pt x="711874" y="1500636"/>
                </a:lnTo>
                <a:lnTo>
                  <a:pt x="739362" y="1456551"/>
                </a:lnTo>
                <a:lnTo>
                  <a:pt x="766005" y="1411521"/>
                </a:lnTo>
                <a:lnTo>
                  <a:pt x="791612" y="1365649"/>
                </a:lnTo>
                <a:lnTo>
                  <a:pt x="815993" y="1319035"/>
                </a:lnTo>
                <a:lnTo>
                  <a:pt x="838956" y="1271782"/>
                </a:lnTo>
                <a:lnTo>
                  <a:pt x="860312" y="1223990"/>
                </a:lnTo>
                <a:lnTo>
                  <a:pt x="879870" y="1175762"/>
                </a:lnTo>
                <a:lnTo>
                  <a:pt x="897438" y="1127198"/>
                </a:lnTo>
                <a:lnTo>
                  <a:pt x="912827" y="1078401"/>
                </a:lnTo>
                <a:lnTo>
                  <a:pt x="925845" y="1029472"/>
                </a:lnTo>
                <a:lnTo>
                  <a:pt x="936303" y="980512"/>
                </a:lnTo>
                <a:lnTo>
                  <a:pt x="944008" y="931624"/>
                </a:lnTo>
                <a:lnTo>
                  <a:pt x="948771" y="882908"/>
                </a:lnTo>
                <a:lnTo>
                  <a:pt x="950401" y="834466"/>
                </a:lnTo>
                <a:lnTo>
                  <a:pt x="949079" y="771024"/>
                </a:lnTo>
                <a:lnTo>
                  <a:pt x="945164" y="710127"/>
                </a:lnTo>
                <a:lnTo>
                  <a:pt x="938734" y="651771"/>
                </a:lnTo>
                <a:lnTo>
                  <a:pt x="929868" y="595951"/>
                </a:lnTo>
                <a:lnTo>
                  <a:pt x="918644" y="542662"/>
                </a:lnTo>
                <a:lnTo>
                  <a:pt x="905142" y="491899"/>
                </a:lnTo>
                <a:lnTo>
                  <a:pt x="889438" y="443658"/>
                </a:lnTo>
                <a:lnTo>
                  <a:pt x="871612" y="397934"/>
                </a:lnTo>
                <a:lnTo>
                  <a:pt x="851742" y="354722"/>
                </a:lnTo>
                <a:lnTo>
                  <a:pt x="829907" y="314018"/>
                </a:lnTo>
                <a:lnTo>
                  <a:pt x="806184" y="275817"/>
                </a:lnTo>
                <a:lnTo>
                  <a:pt x="780653" y="240115"/>
                </a:lnTo>
                <a:lnTo>
                  <a:pt x="753391" y="206906"/>
                </a:lnTo>
                <a:lnTo>
                  <a:pt x="724477" y="176187"/>
                </a:lnTo>
                <a:lnTo>
                  <a:pt x="693989" y="147952"/>
                </a:lnTo>
                <a:lnTo>
                  <a:pt x="662007" y="122196"/>
                </a:lnTo>
                <a:lnTo>
                  <a:pt x="628608" y="98916"/>
                </a:lnTo>
                <a:lnTo>
                  <a:pt x="593870" y="78106"/>
                </a:lnTo>
                <a:lnTo>
                  <a:pt x="557872" y="59761"/>
                </a:lnTo>
                <a:lnTo>
                  <a:pt x="520693" y="43878"/>
                </a:lnTo>
                <a:lnTo>
                  <a:pt x="482411" y="30451"/>
                </a:lnTo>
                <a:lnTo>
                  <a:pt x="443104" y="19476"/>
                </a:lnTo>
                <a:lnTo>
                  <a:pt x="402851" y="10948"/>
                </a:lnTo>
                <a:lnTo>
                  <a:pt x="361730" y="4862"/>
                </a:lnTo>
                <a:lnTo>
                  <a:pt x="319819" y="1214"/>
                </a:lnTo>
                <a:lnTo>
                  <a:pt x="277197" y="0"/>
                </a:lnTo>
                <a:close/>
              </a:path>
              <a:path w="2298700" h="3755390">
                <a:moveTo>
                  <a:pt x="1463040" y="1347114"/>
                </a:moveTo>
                <a:lnTo>
                  <a:pt x="1414597" y="1348744"/>
                </a:lnTo>
                <a:lnTo>
                  <a:pt x="1365880" y="1353506"/>
                </a:lnTo>
                <a:lnTo>
                  <a:pt x="1316989" y="1361209"/>
                </a:lnTo>
                <a:lnTo>
                  <a:pt x="1268024" y="1371661"/>
                </a:lnTo>
                <a:lnTo>
                  <a:pt x="1219088" y="1384672"/>
                </a:lnTo>
                <a:lnTo>
                  <a:pt x="1170280" y="1400049"/>
                </a:lnTo>
                <a:lnTo>
                  <a:pt x="1121701" y="1417602"/>
                </a:lnTo>
                <a:lnTo>
                  <a:pt x="1073452" y="1437138"/>
                </a:lnTo>
                <a:lnTo>
                  <a:pt x="1025635" y="1458468"/>
                </a:lnTo>
                <a:lnTo>
                  <a:pt x="978349" y="1481398"/>
                </a:lnTo>
                <a:lnTo>
                  <a:pt x="931696" y="1505739"/>
                </a:lnTo>
                <a:lnTo>
                  <a:pt x="885777" y="1531298"/>
                </a:lnTo>
                <a:lnTo>
                  <a:pt x="840692" y="1557885"/>
                </a:lnTo>
                <a:lnTo>
                  <a:pt x="796542" y="1585307"/>
                </a:lnTo>
                <a:lnTo>
                  <a:pt x="753429" y="1613374"/>
                </a:lnTo>
                <a:lnTo>
                  <a:pt x="711452" y="1641894"/>
                </a:lnTo>
                <a:lnTo>
                  <a:pt x="670713" y="1670675"/>
                </a:lnTo>
                <a:lnTo>
                  <a:pt x="631312" y="1699527"/>
                </a:lnTo>
                <a:lnTo>
                  <a:pt x="593351" y="1728259"/>
                </a:lnTo>
                <a:lnTo>
                  <a:pt x="556931" y="1756678"/>
                </a:lnTo>
                <a:lnTo>
                  <a:pt x="522151" y="1784593"/>
                </a:lnTo>
                <a:lnTo>
                  <a:pt x="489113" y="1811813"/>
                </a:lnTo>
                <a:lnTo>
                  <a:pt x="457918" y="1838147"/>
                </a:lnTo>
                <a:lnTo>
                  <a:pt x="2274288" y="1838147"/>
                </a:lnTo>
                <a:lnTo>
                  <a:pt x="2254266" y="1776482"/>
                </a:lnTo>
                <a:lnTo>
                  <a:pt x="2238351" y="1739351"/>
                </a:lnTo>
                <a:lnTo>
                  <a:pt x="2219939" y="1703340"/>
                </a:lnTo>
                <a:lnTo>
                  <a:pt x="2199125" y="1668697"/>
                </a:lnTo>
                <a:lnTo>
                  <a:pt x="2175806" y="1635332"/>
                </a:lnTo>
                <a:lnTo>
                  <a:pt x="2150010" y="1603380"/>
                </a:lnTo>
                <a:lnTo>
                  <a:pt x="2121734" y="1572920"/>
                </a:lnTo>
                <a:lnTo>
                  <a:pt x="2090972" y="1544029"/>
                </a:lnTo>
                <a:lnTo>
                  <a:pt x="2057721" y="1516787"/>
                </a:lnTo>
                <a:lnTo>
                  <a:pt x="2021977" y="1491273"/>
                </a:lnTo>
                <a:lnTo>
                  <a:pt x="1983736" y="1467564"/>
                </a:lnTo>
                <a:lnTo>
                  <a:pt x="1942993" y="1445740"/>
                </a:lnTo>
                <a:lnTo>
                  <a:pt x="1899744" y="1425880"/>
                </a:lnTo>
                <a:lnTo>
                  <a:pt x="1853985" y="1408061"/>
                </a:lnTo>
                <a:lnTo>
                  <a:pt x="1805711" y="1392364"/>
                </a:lnTo>
                <a:lnTo>
                  <a:pt x="1754920" y="1378865"/>
                </a:lnTo>
                <a:lnTo>
                  <a:pt x="1701605" y="1367644"/>
                </a:lnTo>
                <a:lnTo>
                  <a:pt x="1645765" y="1358780"/>
                </a:lnTo>
                <a:lnTo>
                  <a:pt x="1587393" y="1352351"/>
                </a:lnTo>
                <a:lnTo>
                  <a:pt x="1526486" y="1348436"/>
                </a:lnTo>
                <a:lnTo>
                  <a:pt x="1463040" y="1347114"/>
                </a:lnTo>
                <a:close/>
              </a:path>
            </a:pathLst>
          </a:custGeom>
          <a:solidFill>
            <a:srgbClr val="D6F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00874" y="560870"/>
            <a:ext cx="1035685" cy="1035685"/>
          </a:xfrm>
          <a:custGeom>
            <a:avLst/>
            <a:gdLst/>
            <a:ahLst/>
            <a:cxnLst/>
            <a:rect l="l" t="t" r="r" b="b"/>
            <a:pathLst>
              <a:path w="1035684" h="1035685">
                <a:moveTo>
                  <a:pt x="517690" y="0"/>
                </a:moveTo>
                <a:lnTo>
                  <a:pt x="470578" y="2116"/>
                </a:lnTo>
                <a:lnTo>
                  <a:pt x="424650" y="8341"/>
                </a:lnTo>
                <a:lnTo>
                  <a:pt x="380088" y="18493"/>
                </a:lnTo>
                <a:lnTo>
                  <a:pt x="337075" y="32387"/>
                </a:lnTo>
                <a:lnTo>
                  <a:pt x="295794" y="49839"/>
                </a:lnTo>
                <a:lnTo>
                  <a:pt x="256429" y="70666"/>
                </a:lnTo>
                <a:lnTo>
                  <a:pt x="219161" y="94684"/>
                </a:lnTo>
                <a:lnTo>
                  <a:pt x="184173" y="121710"/>
                </a:lnTo>
                <a:lnTo>
                  <a:pt x="151650" y="151560"/>
                </a:lnTo>
                <a:lnTo>
                  <a:pt x="121774" y="184049"/>
                </a:lnTo>
                <a:lnTo>
                  <a:pt x="94727" y="218995"/>
                </a:lnTo>
                <a:lnTo>
                  <a:pt x="70658" y="256280"/>
                </a:lnTo>
                <a:lnTo>
                  <a:pt x="49854" y="295522"/>
                </a:lnTo>
                <a:lnTo>
                  <a:pt x="32395" y="336735"/>
                </a:lnTo>
                <a:lnTo>
                  <a:pt x="18496" y="379669"/>
                </a:lnTo>
                <a:lnTo>
                  <a:pt x="8342" y="424142"/>
                </a:lnTo>
                <a:lnTo>
                  <a:pt x="2116" y="469968"/>
                </a:lnTo>
                <a:lnTo>
                  <a:pt x="0" y="516966"/>
                </a:lnTo>
                <a:lnTo>
                  <a:pt x="2116" y="564081"/>
                </a:lnTo>
                <a:lnTo>
                  <a:pt x="8342" y="610026"/>
                </a:lnTo>
                <a:lnTo>
                  <a:pt x="18496" y="654614"/>
                </a:lnTo>
                <a:lnTo>
                  <a:pt x="32395" y="697663"/>
                </a:lnTo>
                <a:lnTo>
                  <a:pt x="49854" y="738987"/>
                </a:lnTo>
                <a:lnTo>
                  <a:pt x="70693" y="778402"/>
                </a:lnTo>
                <a:lnTo>
                  <a:pt x="94727" y="815724"/>
                </a:lnTo>
                <a:lnTo>
                  <a:pt x="121774" y="850768"/>
                </a:lnTo>
                <a:lnTo>
                  <a:pt x="151650" y="883350"/>
                </a:lnTo>
                <a:lnTo>
                  <a:pt x="184173" y="913285"/>
                </a:lnTo>
                <a:lnTo>
                  <a:pt x="219161" y="940389"/>
                </a:lnTo>
                <a:lnTo>
                  <a:pt x="256429" y="964477"/>
                </a:lnTo>
                <a:lnTo>
                  <a:pt x="295794" y="985366"/>
                </a:lnTo>
                <a:lnTo>
                  <a:pt x="337075" y="1002870"/>
                </a:lnTo>
                <a:lnTo>
                  <a:pt x="380088" y="1016805"/>
                </a:lnTo>
                <a:lnTo>
                  <a:pt x="424650" y="1026987"/>
                </a:lnTo>
                <a:lnTo>
                  <a:pt x="470578" y="1033232"/>
                </a:lnTo>
                <a:lnTo>
                  <a:pt x="517690" y="1035354"/>
                </a:lnTo>
                <a:lnTo>
                  <a:pt x="564691" y="1033232"/>
                </a:lnTo>
                <a:lnTo>
                  <a:pt x="610535" y="1026987"/>
                </a:lnTo>
                <a:lnTo>
                  <a:pt x="655034" y="1016805"/>
                </a:lnTo>
                <a:lnTo>
                  <a:pt x="698005" y="1002870"/>
                </a:lnTo>
                <a:lnTo>
                  <a:pt x="739262" y="985366"/>
                </a:lnTo>
                <a:lnTo>
                  <a:pt x="778620" y="964477"/>
                </a:lnTo>
                <a:lnTo>
                  <a:pt x="815893" y="940389"/>
                </a:lnTo>
                <a:lnTo>
                  <a:pt x="850897" y="913285"/>
                </a:lnTo>
                <a:lnTo>
                  <a:pt x="883446" y="883350"/>
                </a:lnTo>
                <a:lnTo>
                  <a:pt x="913356" y="850768"/>
                </a:lnTo>
                <a:lnTo>
                  <a:pt x="940440" y="815724"/>
                </a:lnTo>
                <a:lnTo>
                  <a:pt x="962249" y="781913"/>
                </a:lnTo>
                <a:lnTo>
                  <a:pt x="517690" y="781913"/>
                </a:lnTo>
                <a:lnTo>
                  <a:pt x="470107" y="777639"/>
                </a:lnTo>
                <a:lnTo>
                  <a:pt x="425303" y="765317"/>
                </a:lnTo>
                <a:lnTo>
                  <a:pt x="384031" y="745701"/>
                </a:lnTo>
                <a:lnTo>
                  <a:pt x="347043" y="719543"/>
                </a:lnTo>
                <a:lnTo>
                  <a:pt x="315093" y="687596"/>
                </a:lnTo>
                <a:lnTo>
                  <a:pt x="288933" y="650612"/>
                </a:lnTo>
                <a:lnTo>
                  <a:pt x="269314" y="609344"/>
                </a:lnTo>
                <a:lnTo>
                  <a:pt x="256992" y="564544"/>
                </a:lnTo>
                <a:lnTo>
                  <a:pt x="252717" y="516966"/>
                </a:lnTo>
                <a:lnTo>
                  <a:pt x="256992" y="469383"/>
                </a:lnTo>
                <a:lnTo>
                  <a:pt x="269314" y="424581"/>
                </a:lnTo>
                <a:lnTo>
                  <a:pt x="288933" y="383310"/>
                </a:lnTo>
                <a:lnTo>
                  <a:pt x="315093" y="346325"/>
                </a:lnTo>
                <a:lnTo>
                  <a:pt x="347043" y="314377"/>
                </a:lnTo>
                <a:lnTo>
                  <a:pt x="384031" y="288218"/>
                </a:lnTo>
                <a:lnTo>
                  <a:pt x="425303" y="268602"/>
                </a:lnTo>
                <a:lnTo>
                  <a:pt x="470107" y="256280"/>
                </a:lnTo>
                <a:lnTo>
                  <a:pt x="517690" y="252006"/>
                </a:lnTo>
                <a:lnTo>
                  <a:pt x="961791" y="252006"/>
                </a:lnTo>
                <a:lnTo>
                  <a:pt x="940440" y="218995"/>
                </a:lnTo>
                <a:lnTo>
                  <a:pt x="913356" y="184049"/>
                </a:lnTo>
                <a:lnTo>
                  <a:pt x="883446" y="151560"/>
                </a:lnTo>
                <a:lnTo>
                  <a:pt x="850897" y="121710"/>
                </a:lnTo>
                <a:lnTo>
                  <a:pt x="815893" y="94684"/>
                </a:lnTo>
                <a:lnTo>
                  <a:pt x="778620" y="70666"/>
                </a:lnTo>
                <a:lnTo>
                  <a:pt x="739262" y="49839"/>
                </a:lnTo>
                <a:lnTo>
                  <a:pt x="698005" y="32387"/>
                </a:lnTo>
                <a:lnTo>
                  <a:pt x="655034" y="18493"/>
                </a:lnTo>
                <a:lnTo>
                  <a:pt x="610535" y="8341"/>
                </a:lnTo>
                <a:lnTo>
                  <a:pt x="564691" y="2116"/>
                </a:lnTo>
                <a:lnTo>
                  <a:pt x="517690" y="0"/>
                </a:lnTo>
                <a:close/>
              </a:path>
              <a:path w="1035684" h="1035685">
                <a:moveTo>
                  <a:pt x="961791" y="252006"/>
                </a:moveTo>
                <a:lnTo>
                  <a:pt x="517690" y="252006"/>
                </a:lnTo>
                <a:lnTo>
                  <a:pt x="565081" y="256280"/>
                </a:lnTo>
                <a:lnTo>
                  <a:pt x="609781" y="268602"/>
                </a:lnTo>
                <a:lnTo>
                  <a:pt x="651020" y="288218"/>
                </a:lnTo>
                <a:lnTo>
                  <a:pt x="688027" y="314377"/>
                </a:lnTo>
                <a:lnTo>
                  <a:pt x="720033" y="346325"/>
                </a:lnTo>
                <a:lnTo>
                  <a:pt x="746267" y="383310"/>
                </a:lnTo>
                <a:lnTo>
                  <a:pt x="765959" y="424581"/>
                </a:lnTo>
                <a:lnTo>
                  <a:pt x="778339" y="469383"/>
                </a:lnTo>
                <a:lnTo>
                  <a:pt x="782637" y="516966"/>
                </a:lnTo>
                <a:lnTo>
                  <a:pt x="778339" y="564544"/>
                </a:lnTo>
                <a:lnTo>
                  <a:pt x="765959" y="609344"/>
                </a:lnTo>
                <a:lnTo>
                  <a:pt x="746267" y="650612"/>
                </a:lnTo>
                <a:lnTo>
                  <a:pt x="720033" y="687596"/>
                </a:lnTo>
                <a:lnTo>
                  <a:pt x="688027" y="719543"/>
                </a:lnTo>
                <a:lnTo>
                  <a:pt x="651020" y="745701"/>
                </a:lnTo>
                <a:lnTo>
                  <a:pt x="609781" y="765317"/>
                </a:lnTo>
                <a:lnTo>
                  <a:pt x="565081" y="777639"/>
                </a:lnTo>
                <a:lnTo>
                  <a:pt x="517690" y="781913"/>
                </a:lnTo>
                <a:lnTo>
                  <a:pt x="962249" y="781913"/>
                </a:lnTo>
                <a:lnTo>
                  <a:pt x="985391" y="738987"/>
                </a:lnTo>
                <a:lnTo>
                  <a:pt x="1002889" y="697663"/>
                </a:lnTo>
                <a:lnTo>
                  <a:pt x="1016820" y="654614"/>
                </a:lnTo>
                <a:lnTo>
                  <a:pt x="1027001" y="610026"/>
                </a:lnTo>
                <a:lnTo>
                  <a:pt x="1033245" y="564081"/>
                </a:lnTo>
                <a:lnTo>
                  <a:pt x="1035367" y="516966"/>
                </a:lnTo>
                <a:lnTo>
                  <a:pt x="1033245" y="469968"/>
                </a:lnTo>
                <a:lnTo>
                  <a:pt x="1027001" y="424142"/>
                </a:lnTo>
                <a:lnTo>
                  <a:pt x="1016820" y="379669"/>
                </a:lnTo>
                <a:lnTo>
                  <a:pt x="1002889" y="336735"/>
                </a:lnTo>
                <a:lnTo>
                  <a:pt x="985391" y="295522"/>
                </a:lnTo>
                <a:lnTo>
                  <a:pt x="964513" y="256214"/>
                </a:lnTo>
                <a:lnTo>
                  <a:pt x="961791" y="252006"/>
                </a:lnTo>
                <a:close/>
              </a:path>
            </a:pathLst>
          </a:custGeom>
          <a:solidFill>
            <a:srgbClr val="D6F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735679" y="5362524"/>
            <a:ext cx="1035685" cy="1035685"/>
          </a:xfrm>
          <a:custGeom>
            <a:avLst/>
            <a:gdLst/>
            <a:ahLst/>
            <a:cxnLst/>
            <a:rect l="l" t="t" r="r" b="b"/>
            <a:pathLst>
              <a:path w="1035684" h="1035685">
                <a:moveTo>
                  <a:pt x="517652" y="0"/>
                </a:moveTo>
                <a:lnTo>
                  <a:pt x="477933" y="4288"/>
                </a:lnTo>
                <a:lnTo>
                  <a:pt x="441533" y="17204"/>
                </a:lnTo>
                <a:lnTo>
                  <a:pt x="409470" y="38822"/>
                </a:lnTo>
                <a:lnTo>
                  <a:pt x="382760" y="69220"/>
                </a:lnTo>
                <a:lnTo>
                  <a:pt x="362423" y="108472"/>
                </a:lnTo>
                <a:lnTo>
                  <a:pt x="349474" y="156654"/>
                </a:lnTo>
                <a:lnTo>
                  <a:pt x="344932" y="213842"/>
                </a:lnTo>
                <a:lnTo>
                  <a:pt x="350709" y="261528"/>
                </a:lnTo>
                <a:lnTo>
                  <a:pt x="366220" y="309276"/>
                </a:lnTo>
                <a:lnTo>
                  <a:pt x="388731" y="355585"/>
                </a:lnTo>
                <a:lnTo>
                  <a:pt x="415506" y="398955"/>
                </a:lnTo>
                <a:lnTo>
                  <a:pt x="443812" y="437886"/>
                </a:lnTo>
                <a:lnTo>
                  <a:pt x="470916" y="470877"/>
                </a:lnTo>
                <a:lnTo>
                  <a:pt x="437914" y="443795"/>
                </a:lnTo>
                <a:lnTo>
                  <a:pt x="398968" y="415493"/>
                </a:lnTo>
                <a:lnTo>
                  <a:pt x="355584" y="388710"/>
                </a:lnTo>
                <a:lnTo>
                  <a:pt x="309268" y="366187"/>
                </a:lnTo>
                <a:lnTo>
                  <a:pt x="261527" y="350664"/>
                </a:lnTo>
                <a:lnTo>
                  <a:pt x="213868" y="344881"/>
                </a:lnTo>
                <a:lnTo>
                  <a:pt x="156674" y="349425"/>
                </a:lnTo>
                <a:lnTo>
                  <a:pt x="108486" y="362370"/>
                </a:lnTo>
                <a:lnTo>
                  <a:pt x="69230" y="382683"/>
                </a:lnTo>
                <a:lnTo>
                  <a:pt x="38828" y="409330"/>
                </a:lnTo>
                <a:lnTo>
                  <a:pt x="17206" y="441279"/>
                </a:lnTo>
                <a:lnTo>
                  <a:pt x="4289" y="477498"/>
                </a:lnTo>
                <a:lnTo>
                  <a:pt x="0" y="516953"/>
                </a:lnTo>
                <a:lnTo>
                  <a:pt x="4289" y="556676"/>
                </a:lnTo>
                <a:lnTo>
                  <a:pt x="17206" y="593087"/>
                </a:lnTo>
                <a:lnTo>
                  <a:pt x="38828" y="625165"/>
                </a:lnTo>
                <a:lnTo>
                  <a:pt x="69230" y="651890"/>
                </a:lnTo>
                <a:lnTo>
                  <a:pt x="108486" y="672243"/>
                </a:lnTo>
                <a:lnTo>
                  <a:pt x="156674" y="685203"/>
                </a:lnTo>
                <a:lnTo>
                  <a:pt x="213868" y="689749"/>
                </a:lnTo>
                <a:lnTo>
                  <a:pt x="261527" y="683967"/>
                </a:lnTo>
                <a:lnTo>
                  <a:pt x="309268" y="668446"/>
                </a:lnTo>
                <a:lnTo>
                  <a:pt x="355584" y="645925"/>
                </a:lnTo>
                <a:lnTo>
                  <a:pt x="398968" y="619143"/>
                </a:lnTo>
                <a:lnTo>
                  <a:pt x="437914" y="590839"/>
                </a:lnTo>
                <a:lnTo>
                  <a:pt x="470916" y="563753"/>
                </a:lnTo>
                <a:lnTo>
                  <a:pt x="443812" y="596693"/>
                </a:lnTo>
                <a:lnTo>
                  <a:pt x="415506" y="635514"/>
                </a:lnTo>
                <a:lnTo>
                  <a:pt x="388731" y="678775"/>
                </a:lnTo>
                <a:lnTo>
                  <a:pt x="366220" y="725036"/>
                </a:lnTo>
                <a:lnTo>
                  <a:pt x="350709" y="772858"/>
                </a:lnTo>
                <a:lnTo>
                  <a:pt x="344932" y="820801"/>
                </a:lnTo>
                <a:lnTo>
                  <a:pt x="349474" y="878024"/>
                </a:lnTo>
                <a:lnTo>
                  <a:pt x="362423" y="926306"/>
                </a:lnTo>
                <a:lnTo>
                  <a:pt x="382760" y="965698"/>
                </a:lnTo>
                <a:lnTo>
                  <a:pt x="409470" y="996248"/>
                </a:lnTo>
                <a:lnTo>
                  <a:pt x="441533" y="1018007"/>
                </a:lnTo>
                <a:lnTo>
                  <a:pt x="477933" y="1031026"/>
                </a:lnTo>
                <a:lnTo>
                  <a:pt x="517652" y="1035354"/>
                </a:lnTo>
                <a:lnTo>
                  <a:pt x="557135" y="1031026"/>
                </a:lnTo>
                <a:lnTo>
                  <a:pt x="593366" y="1018007"/>
                </a:lnTo>
                <a:lnTo>
                  <a:pt x="625317" y="996248"/>
                </a:lnTo>
                <a:lnTo>
                  <a:pt x="651958" y="965698"/>
                </a:lnTo>
                <a:lnTo>
                  <a:pt x="672260" y="926306"/>
                </a:lnTo>
                <a:lnTo>
                  <a:pt x="685196" y="878024"/>
                </a:lnTo>
                <a:lnTo>
                  <a:pt x="689737" y="820801"/>
                </a:lnTo>
                <a:lnTo>
                  <a:pt x="683959" y="772858"/>
                </a:lnTo>
                <a:lnTo>
                  <a:pt x="668448" y="725036"/>
                </a:lnTo>
                <a:lnTo>
                  <a:pt x="645937" y="678775"/>
                </a:lnTo>
                <a:lnTo>
                  <a:pt x="619162" y="635514"/>
                </a:lnTo>
                <a:lnTo>
                  <a:pt x="590856" y="596693"/>
                </a:lnTo>
                <a:lnTo>
                  <a:pt x="563753" y="563753"/>
                </a:lnTo>
                <a:lnTo>
                  <a:pt x="596745" y="590839"/>
                </a:lnTo>
                <a:lnTo>
                  <a:pt x="635672" y="619143"/>
                </a:lnTo>
                <a:lnTo>
                  <a:pt x="679037" y="645925"/>
                </a:lnTo>
                <a:lnTo>
                  <a:pt x="725344" y="668446"/>
                </a:lnTo>
                <a:lnTo>
                  <a:pt x="773097" y="683967"/>
                </a:lnTo>
                <a:lnTo>
                  <a:pt x="820801" y="689749"/>
                </a:lnTo>
                <a:lnTo>
                  <a:pt x="878029" y="685203"/>
                </a:lnTo>
                <a:lnTo>
                  <a:pt x="926308" y="672243"/>
                </a:lnTo>
                <a:lnTo>
                  <a:pt x="965688" y="651890"/>
                </a:lnTo>
                <a:lnTo>
                  <a:pt x="996225" y="625165"/>
                </a:lnTo>
                <a:lnTo>
                  <a:pt x="1017971" y="593087"/>
                </a:lnTo>
                <a:lnTo>
                  <a:pt x="1030979" y="556676"/>
                </a:lnTo>
                <a:lnTo>
                  <a:pt x="1035304" y="516953"/>
                </a:lnTo>
                <a:lnTo>
                  <a:pt x="1030979" y="477498"/>
                </a:lnTo>
                <a:lnTo>
                  <a:pt x="1017971" y="441279"/>
                </a:lnTo>
                <a:lnTo>
                  <a:pt x="996225" y="409330"/>
                </a:lnTo>
                <a:lnTo>
                  <a:pt x="965688" y="382683"/>
                </a:lnTo>
                <a:lnTo>
                  <a:pt x="926308" y="362370"/>
                </a:lnTo>
                <a:lnTo>
                  <a:pt x="878029" y="349425"/>
                </a:lnTo>
                <a:lnTo>
                  <a:pt x="820801" y="344881"/>
                </a:lnTo>
                <a:lnTo>
                  <a:pt x="773097" y="350664"/>
                </a:lnTo>
                <a:lnTo>
                  <a:pt x="725344" y="366187"/>
                </a:lnTo>
                <a:lnTo>
                  <a:pt x="679037" y="388710"/>
                </a:lnTo>
                <a:lnTo>
                  <a:pt x="635672" y="415493"/>
                </a:lnTo>
                <a:lnTo>
                  <a:pt x="596745" y="443795"/>
                </a:lnTo>
                <a:lnTo>
                  <a:pt x="563753" y="470877"/>
                </a:lnTo>
                <a:lnTo>
                  <a:pt x="590856" y="437886"/>
                </a:lnTo>
                <a:lnTo>
                  <a:pt x="619162" y="398955"/>
                </a:lnTo>
                <a:lnTo>
                  <a:pt x="645937" y="355585"/>
                </a:lnTo>
                <a:lnTo>
                  <a:pt x="668448" y="309276"/>
                </a:lnTo>
                <a:lnTo>
                  <a:pt x="683959" y="261528"/>
                </a:lnTo>
                <a:lnTo>
                  <a:pt x="689737" y="213842"/>
                </a:lnTo>
                <a:lnTo>
                  <a:pt x="685196" y="156654"/>
                </a:lnTo>
                <a:lnTo>
                  <a:pt x="672260" y="108472"/>
                </a:lnTo>
                <a:lnTo>
                  <a:pt x="651958" y="69220"/>
                </a:lnTo>
                <a:lnTo>
                  <a:pt x="625317" y="38822"/>
                </a:lnTo>
                <a:lnTo>
                  <a:pt x="593366" y="17204"/>
                </a:lnTo>
                <a:lnTo>
                  <a:pt x="557135" y="4288"/>
                </a:lnTo>
                <a:lnTo>
                  <a:pt x="517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448483" y="8753218"/>
            <a:ext cx="2167255" cy="1534160"/>
          </a:xfrm>
          <a:custGeom>
            <a:avLst/>
            <a:gdLst/>
            <a:ahLst/>
            <a:cxnLst/>
            <a:rect l="l" t="t" r="r" b="b"/>
            <a:pathLst>
              <a:path w="2167254" h="1534159">
                <a:moveTo>
                  <a:pt x="977970" y="1225025"/>
                </a:moveTo>
                <a:lnTo>
                  <a:pt x="953199" y="1227846"/>
                </a:lnTo>
                <a:lnTo>
                  <a:pt x="904556" y="1232064"/>
                </a:lnTo>
                <a:lnTo>
                  <a:pt x="855838" y="1235266"/>
                </a:lnTo>
                <a:lnTo>
                  <a:pt x="611697" y="1246377"/>
                </a:lnTo>
                <a:lnTo>
                  <a:pt x="562872" y="1249687"/>
                </a:lnTo>
                <a:lnTo>
                  <a:pt x="514085" y="1254049"/>
                </a:lnTo>
                <a:lnTo>
                  <a:pt x="465354" y="1259758"/>
                </a:lnTo>
                <a:lnTo>
                  <a:pt x="416097" y="1267277"/>
                </a:lnTo>
                <a:lnTo>
                  <a:pt x="367220" y="1277196"/>
                </a:lnTo>
                <a:lnTo>
                  <a:pt x="319104" y="1289996"/>
                </a:lnTo>
                <a:lnTo>
                  <a:pt x="272128" y="1306155"/>
                </a:lnTo>
                <a:lnTo>
                  <a:pt x="226674" y="1326154"/>
                </a:lnTo>
                <a:lnTo>
                  <a:pt x="183122" y="1350472"/>
                </a:lnTo>
                <a:lnTo>
                  <a:pt x="146963" y="1375133"/>
                </a:lnTo>
                <a:lnTo>
                  <a:pt x="113100" y="1402494"/>
                </a:lnTo>
                <a:lnTo>
                  <a:pt x="81666" y="1432285"/>
                </a:lnTo>
                <a:lnTo>
                  <a:pt x="52794" y="1464237"/>
                </a:lnTo>
                <a:lnTo>
                  <a:pt x="25379" y="1498616"/>
                </a:lnTo>
                <a:lnTo>
                  <a:pt x="0" y="1533780"/>
                </a:lnTo>
                <a:lnTo>
                  <a:pt x="1107215" y="1533780"/>
                </a:lnTo>
                <a:lnTo>
                  <a:pt x="1188739" y="1515453"/>
                </a:lnTo>
                <a:lnTo>
                  <a:pt x="1234459" y="1501652"/>
                </a:lnTo>
                <a:lnTo>
                  <a:pt x="1279183" y="1485387"/>
                </a:lnTo>
                <a:lnTo>
                  <a:pt x="1322785" y="1466574"/>
                </a:lnTo>
                <a:lnTo>
                  <a:pt x="1365137" y="1445129"/>
                </a:lnTo>
                <a:lnTo>
                  <a:pt x="1406115" y="1420967"/>
                </a:lnTo>
                <a:lnTo>
                  <a:pt x="1445590" y="1394004"/>
                </a:lnTo>
                <a:lnTo>
                  <a:pt x="1483437" y="1364155"/>
                </a:lnTo>
                <a:lnTo>
                  <a:pt x="1520167" y="1329753"/>
                </a:lnTo>
                <a:lnTo>
                  <a:pt x="1553185" y="1291706"/>
                </a:lnTo>
                <a:lnTo>
                  <a:pt x="1582558" y="1250554"/>
                </a:lnTo>
                <a:lnTo>
                  <a:pt x="1595821" y="1228076"/>
                </a:lnTo>
                <a:lnTo>
                  <a:pt x="957834" y="1228076"/>
                </a:lnTo>
                <a:lnTo>
                  <a:pt x="977970" y="1225025"/>
                </a:lnTo>
                <a:close/>
              </a:path>
              <a:path w="2167254" h="1534159">
                <a:moveTo>
                  <a:pt x="1001751" y="1222317"/>
                </a:moveTo>
                <a:lnTo>
                  <a:pt x="977970" y="1225025"/>
                </a:lnTo>
                <a:lnTo>
                  <a:pt x="957834" y="1228076"/>
                </a:lnTo>
                <a:lnTo>
                  <a:pt x="968647" y="1226567"/>
                </a:lnTo>
                <a:lnTo>
                  <a:pt x="1001751" y="1222317"/>
                </a:lnTo>
                <a:close/>
              </a:path>
              <a:path w="2167254" h="1534159">
                <a:moveTo>
                  <a:pt x="1599220" y="1222317"/>
                </a:moveTo>
                <a:lnTo>
                  <a:pt x="1001751" y="1222317"/>
                </a:lnTo>
                <a:lnTo>
                  <a:pt x="968647" y="1226567"/>
                </a:lnTo>
                <a:lnTo>
                  <a:pt x="957834" y="1228076"/>
                </a:lnTo>
                <a:lnTo>
                  <a:pt x="1595821" y="1228076"/>
                </a:lnTo>
                <a:lnTo>
                  <a:pt x="1599220" y="1222317"/>
                </a:lnTo>
                <a:close/>
              </a:path>
              <a:path w="2167254" h="1534159">
                <a:moveTo>
                  <a:pt x="1179111" y="1174552"/>
                </a:moveTo>
                <a:lnTo>
                  <a:pt x="1101434" y="1200084"/>
                </a:lnTo>
                <a:lnTo>
                  <a:pt x="1054030" y="1211546"/>
                </a:lnTo>
                <a:lnTo>
                  <a:pt x="1006106" y="1220762"/>
                </a:lnTo>
                <a:lnTo>
                  <a:pt x="977970" y="1225025"/>
                </a:lnTo>
                <a:lnTo>
                  <a:pt x="1001751" y="1222317"/>
                </a:lnTo>
                <a:lnTo>
                  <a:pt x="1599220" y="1222317"/>
                </a:lnTo>
                <a:lnTo>
                  <a:pt x="1608354" y="1206837"/>
                </a:lnTo>
                <a:lnTo>
                  <a:pt x="1618702" y="1185596"/>
                </a:lnTo>
                <a:lnTo>
                  <a:pt x="1154392" y="1185596"/>
                </a:lnTo>
                <a:lnTo>
                  <a:pt x="1179111" y="1174552"/>
                </a:lnTo>
                <a:close/>
              </a:path>
              <a:path w="2167254" h="1534159">
                <a:moveTo>
                  <a:pt x="1193991" y="1169036"/>
                </a:moveTo>
                <a:lnTo>
                  <a:pt x="1179111" y="1174552"/>
                </a:lnTo>
                <a:lnTo>
                  <a:pt x="1154392" y="1185596"/>
                </a:lnTo>
                <a:lnTo>
                  <a:pt x="1164126" y="1181692"/>
                </a:lnTo>
                <a:lnTo>
                  <a:pt x="1193991" y="1169036"/>
                </a:lnTo>
                <a:close/>
              </a:path>
              <a:path w="2167254" h="1534159">
                <a:moveTo>
                  <a:pt x="1626770" y="1169036"/>
                </a:moveTo>
                <a:lnTo>
                  <a:pt x="1193991" y="1169036"/>
                </a:lnTo>
                <a:lnTo>
                  <a:pt x="1164126" y="1181692"/>
                </a:lnTo>
                <a:lnTo>
                  <a:pt x="1154392" y="1185596"/>
                </a:lnTo>
                <a:lnTo>
                  <a:pt x="1618702" y="1185596"/>
                </a:lnTo>
                <a:lnTo>
                  <a:pt x="1626770" y="1169036"/>
                </a:lnTo>
                <a:close/>
              </a:path>
              <a:path w="2167254" h="1534159">
                <a:moveTo>
                  <a:pt x="1246587" y="1136731"/>
                </a:moveTo>
                <a:lnTo>
                  <a:pt x="1244103" y="1138517"/>
                </a:lnTo>
                <a:lnTo>
                  <a:pt x="1215235" y="1156168"/>
                </a:lnTo>
                <a:lnTo>
                  <a:pt x="1185285" y="1171793"/>
                </a:lnTo>
                <a:lnTo>
                  <a:pt x="1179111" y="1174552"/>
                </a:lnTo>
                <a:lnTo>
                  <a:pt x="1193991" y="1169036"/>
                </a:lnTo>
                <a:lnTo>
                  <a:pt x="1626770" y="1169036"/>
                </a:lnTo>
                <a:lnTo>
                  <a:pt x="1630639" y="1161095"/>
                </a:lnTo>
                <a:lnTo>
                  <a:pt x="1637526" y="1143835"/>
                </a:lnTo>
                <a:lnTo>
                  <a:pt x="1237920" y="1143835"/>
                </a:lnTo>
                <a:lnTo>
                  <a:pt x="1246587" y="1136731"/>
                </a:lnTo>
                <a:close/>
              </a:path>
              <a:path w="2167254" h="1534159">
                <a:moveTo>
                  <a:pt x="1271753" y="1118639"/>
                </a:moveTo>
                <a:lnTo>
                  <a:pt x="1246587" y="1136731"/>
                </a:lnTo>
                <a:lnTo>
                  <a:pt x="1237920" y="1143835"/>
                </a:lnTo>
                <a:lnTo>
                  <a:pt x="1246446" y="1137772"/>
                </a:lnTo>
                <a:lnTo>
                  <a:pt x="1254837" y="1131506"/>
                </a:lnTo>
                <a:lnTo>
                  <a:pt x="1271753" y="1118639"/>
                </a:lnTo>
                <a:close/>
              </a:path>
              <a:path w="2167254" h="1534159">
                <a:moveTo>
                  <a:pt x="1647578" y="1118639"/>
                </a:moveTo>
                <a:lnTo>
                  <a:pt x="1271753" y="1118639"/>
                </a:lnTo>
                <a:lnTo>
                  <a:pt x="1254837" y="1131506"/>
                </a:lnTo>
                <a:lnTo>
                  <a:pt x="1246446" y="1137772"/>
                </a:lnTo>
                <a:lnTo>
                  <a:pt x="1237920" y="1143835"/>
                </a:lnTo>
                <a:lnTo>
                  <a:pt x="1637526" y="1143835"/>
                </a:lnTo>
                <a:lnTo>
                  <a:pt x="1647578" y="1118639"/>
                </a:lnTo>
                <a:close/>
              </a:path>
              <a:path w="2167254" h="1534159">
                <a:moveTo>
                  <a:pt x="1299444" y="1085338"/>
                </a:moveTo>
                <a:lnTo>
                  <a:pt x="1293400" y="1092300"/>
                </a:lnTo>
                <a:lnTo>
                  <a:pt x="1276076" y="1110445"/>
                </a:lnTo>
                <a:lnTo>
                  <a:pt x="1257672" y="1127646"/>
                </a:lnTo>
                <a:lnTo>
                  <a:pt x="1246587" y="1136731"/>
                </a:lnTo>
                <a:lnTo>
                  <a:pt x="1271753" y="1118639"/>
                </a:lnTo>
                <a:lnTo>
                  <a:pt x="1647578" y="1118639"/>
                </a:lnTo>
                <a:lnTo>
                  <a:pt x="1649482" y="1113867"/>
                </a:lnTo>
                <a:lnTo>
                  <a:pt x="1651882" y="1106395"/>
                </a:lnTo>
                <a:lnTo>
                  <a:pt x="1284720" y="1106395"/>
                </a:lnTo>
                <a:lnTo>
                  <a:pt x="1299444" y="1085338"/>
                </a:lnTo>
                <a:close/>
              </a:path>
              <a:path w="2167254" h="1534159">
                <a:moveTo>
                  <a:pt x="1309916" y="1073276"/>
                </a:moveTo>
                <a:lnTo>
                  <a:pt x="1299444" y="1085338"/>
                </a:lnTo>
                <a:lnTo>
                  <a:pt x="1284720" y="1106395"/>
                </a:lnTo>
                <a:lnTo>
                  <a:pt x="1290780" y="1097879"/>
                </a:lnTo>
                <a:lnTo>
                  <a:pt x="1297047" y="1089566"/>
                </a:lnTo>
                <a:lnTo>
                  <a:pt x="1303449" y="1081387"/>
                </a:lnTo>
                <a:lnTo>
                  <a:pt x="1309916" y="1073276"/>
                </a:lnTo>
                <a:close/>
              </a:path>
              <a:path w="2167254" h="1534159">
                <a:moveTo>
                  <a:pt x="1662516" y="1073276"/>
                </a:moveTo>
                <a:lnTo>
                  <a:pt x="1309916" y="1073276"/>
                </a:lnTo>
                <a:lnTo>
                  <a:pt x="1303449" y="1081387"/>
                </a:lnTo>
                <a:lnTo>
                  <a:pt x="1297047" y="1089566"/>
                </a:lnTo>
                <a:lnTo>
                  <a:pt x="1290780" y="1097879"/>
                </a:lnTo>
                <a:lnTo>
                  <a:pt x="1284720" y="1106395"/>
                </a:lnTo>
                <a:lnTo>
                  <a:pt x="1651882" y="1106395"/>
                </a:lnTo>
                <a:lnTo>
                  <a:pt x="1662516" y="1073276"/>
                </a:lnTo>
                <a:close/>
              </a:path>
              <a:path w="2167254" h="1534159">
                <a:moveTo>
                  <a:pt x="1333291" y="1025300"/>
                </a:moveTo>
                <a:lnTo>
                  <a:pt x="1330584" y="1031169"/>
                </a:lnTo>
                <a:lnTo>
                  <a:pt x="1316846" y="1057168"/>
                </a:lnTo>
                <a:lnTo>
                  <a:pt x="1301624" y="1082221"/>
                </a:lnTo>
                <a:lnTo>
                  <a:pt x="1299444" y="1085338"/>
                </a:lnTo>
                <a:lnTo>
                  <a:pt x="1309916" y="1073276"/>
                </a:lnTo>
                <a:lnTo>
                  <a:pt x="1662516" y="1073276"/>
                </a:lnTo>
                <a:lnTo>
                  <a:pt x="1664951" y="1065695"/>
                </a:lnTo>
                <a:lnTo>
                  <a:pt x="1670442" y="1043759"/>
                </a:lnTo>
                <a:lnTo>
                  <a:pt x="1326477" y="1043759"/>
                </a:lnTo>
                <a:lnTo>
                  <a:pt x="1333291" y="1025300"/>
                </a:lnTo>
                <a:close/>
              </a:path>
              <a:path w="2167254" h="1534159">
                <a:moveTo>
                  <a:pt x="1343038" y="1004160"/>
                </a:moveTo>
                <a:lnTo>
                  <a:pt x="1333291" y="1025300"/>
                </a:lnTo>
                <a:lnTo>
                  <a:pt x="1326477" y="1043759"/>
                </a:lnTo>
                <a:lnTo>
                  <a:pt x="1330788" y="1034026"/>
                </a:lnTo>
                <a:lnTo>
                  <a:pt x="1335029" y="1024227"/>
                </a:lnTo>
                <a:lnTo>
                  <a:pt x="1339134" y="1014295"/>
                </a:lnTo>
                <a:lnTo>
                  <a:pt x="1343038" y="1004160"/>
                </a:lnTo>
                <a:close/>
              </a:path>
              <a:path w="2167254" h="1534159">
                <a:moveTo>
                  <a:pt x="1679599" y="1004160"/>
                </a:moveTo>
                <a:lnTo>
                  <a:pt x="1343038" y="1004160"/>
                </a:lnTo>
                <a:lnTo>
                  <a:pt x="1339134" y="1014295"/>
                </a:lnTo>
                <a:lnTo>
                  <a:pt x="1335029" y="1024227"/>
                </a:lnTo>
                <a:lnTo>
                  <a:pt x="1330788" y="1034026"/>
                </a:lnTo>
                <a:lnTo>
                  <a:pt x="1326477" y="1043759"/>
                </a:lnTo>
                <a:lnTo>
                  <a:pt x="1670442" y="1043759"/>
                </a:lnTo>
                <a:lnTo>
                  <a:pt x="1677112" y="1017118"/>
                </a:lnTo>
                <a:lnTo>
                  <a:pt x="1679599" y="1004160"/>
                </a:lnTo>
                <a:close/>
              </a:path>
              <a:path w="2167254" h="1534159">
                <a:moveTo>
                  <a:pt x="1369662" y="887850"/>
                </a:moveTo>
                <a:lnTo>
                  <a:pt x="1367788" y="899881"/>
                </a:lnTo>
                <a:lnTo>
                  <a:pt x="1357438" y="948627"/>
                </a:lnTo>
                <a:lnTo>
                  <a:pt x="1343848" y="996698"/>
                </a:lnTo>
                <a:lnTo>
                  <a:pt x="1333291" y="1025300"/>
                </a:lnTo>
                <a:lnTo>
                  <a:pt x="1343038" y="1004160"/>
                </a:lnTo>
                <a:lnTo>
                  <a:pt x="1679599" y="1004160"/>
                </a:lnTo>
                <a:lnTo>
                  <a:pt x="1686447" y="968488"/>
                </a:lnTo>
                <a:lnTo>
                  <a:pt x="1693648" y="919597"/>
                </a:lnTo>
                <a:lnTo>
                  <a:pt x="1696540" y="893998"/>
                </a:lnTo>
                <a:lnTo>
                  <a:pt x="1368959" y="893998"/>
                </a:lnTo>
                <a:lnTo>
                  <a:pt x="1369662" y="887850"/>
                </a:lnTo>
                <a:close/>
              </a:path>
              <a:path w="2167254" h="1534159">
                <a:moveTo>
                  <a:pt x="1375436" y="850797"/>
                </a:moveTo>
                <a:lnTo>
                  <a:pt x="1369662" y="887850"/>
                </a:lnTo>
                <a:lnTo>
                  <a:pt x="1368959" y="893998"/>
                </a:lnTo>
                <a:lnTo>
                  <a:pt x="1375436" y="850797"/>
                </a:lnTo>
                <a:close/>
              </a:path>
              <a:path w="2167254" h="1534159">
                <a:moveTo>
                  <a:pt x="1700945" y="850797"/>
                </a:moveTo>
                <a:lnTo>
                  <a:pt x="1375436" y="850797"/>
                </a:lnTo>
                <a:lnTo>
                  <a:pt x="1368959" y="893998"/>
                </a:lnTo>
                <a:lnTo>
                  <a:pt x="1696540" y="893998"/>
                </a:lnTo>
                <a:lnTo>
                  <a:pt x="1699195" y="870505"/>
                </a:lnTo>
                <a:lnTo>
                  <a:pt x="1700945" y="850797"/>
                </a:lnTo>
                <a:close/>
              </a:path>
              <a:path w="2167254" h="1534159">
                <a:moveTo>
                  <a:pt x="1894308" y="0"/>
                </a:moveTo>
                <a:lnTo>
                  <a:pt x="1831358" y="7672"/>
                </a:lnTo>
                <a:lnTo>
                  <a:pt x="1751901" y="30848"/>
                </a:lnTo>
                <a:lnTo>
                  <a:pt x="1704500" y="52372"/>
                </a:lnTo>
                <a:lnTo>
                  <a:pt x="1659379" y="78804"/>
                </a:lnTo>
                <a:lnTo>
                  <a:pt x="1617162" y="109487"/>
                </a:lnTo>
                <a:lnTo>
                  <a:pt x="1578471" y="143767"/>
                </a:lnTo>
                <a:lnTo>
                  <a:pt x="1544429" y="180651"/>
                </a:lnTo>
                <a:lnTo>
                  <a:pt x="1514739" y="220032"/>
                </a:lnTo>
                <a:lnTo>
                  <a:pt x="1489077" y="261620"/>
                </a:lnTo>
                <a:lnTo>
                  <a:pt x="1467119" y="305127"/>
                </a:lnTo>
                <a:lnTo>
                  <a:pt x="1448539" y="350263"/>
                </a:lnTo>
                <a:lnTo>
                  <a:pt x="1433014" y="396739"/>
                </a:lnTo>
                <a:lnTo>
                  <a:pt x="1420218" y="444267"/>
                </a:lnTo>
                <a:lnTo>
                  <a:pt x="1409827" y="492558"/>
                </a:lnTo>
                <a:lnTo>
                  <a:pt x="1401516" y="541323"/>
                </a:lnTo>
                <a:lnTo>
                  <a:pt x="1394961" y="590273"/>
                </a:lnTo>
                <a:lnTo>
                  <a:pt x="1389838" y="639119"/>
                </a:lnTo>
                <a:lnTo>
                  <a:pt x="1385729" y="690096"/>
                </a:lnTo>
                <a:lnTo>
                  <a:pt x="1382382" y="741072"/>
                </a:lnTo>
                <a:lnTo>
                  <a:pt x="1379002" y="792048"/>
                </a:lnTo>
                <a:lnTo>
                  <a:pt x="1374793" y="843023"/>
                </a:lnTo>
                <a:lnTo>
                  <a:pt x="1369662" y="887850"/>
                </a:lnTo>
                <a:lnTo>
                  <a:pt x="1375436" y="850797"/>
                </a:lnTo>
                <a:lnTo>
                  <a:pt x="1700945" y="850797"/>
                </a:lnTo>
                <a:lnTo>
                  <a:pt x="1703568" y="821270"/>
                </a:lnTo>
                <a:lnTo>
                  <a:pt x="1707247" y="771953"/>
                </a:lnTo>
                <a:lnTo>
                  <a:pt x="1710714" y="722611"/>
                </a:lnTo>
                <a:lnTo>
                  <a:pt x="1714447" y="673306"/>
                </a:lnTo>
                <a:lnTo>
                  <a:pt x="1718927" y="624095"/>
                </a:lnTo>
                <a:lnTo>
                  <a:pt x="1719525" y="618958"/>
                </a:lnTo>
                <a:lnTo>
                  <a:pt x="1718158" y="618958"/>
                </a:lnTo>
                <a:lnTo>
                  <a:pt x="1719675" y="608148"/>
                </a:lnTo>
                <a:lnTo>
                  <a:pt x="1721125" y="597270"/>
                </a:lnTo>
                <a:lnTo>
                  <a:pt x="1722710" y="586256"/>
                </a:lnTo>
                <a:lnTo>
                  <a:pt x="1724635" y="575038"/>
                </a:lnTo>
                <a:lnTo>
                  <a:pt x="1725493" y="575038"/>
                </a:lnTo>
                <a:lnTo>
                  <a:pt x="1725976" y="572148"/>
                </a:lnTo>
                <a:lnTo>
                  <a:pt x="1735886" y="525810"/>
                </a:lnTo>
                <a:lnTo>
                  <a:pt x="1748631" y="480147"/>
                </a:lnTo>
                <a:lnTo>
                  <a:pt x="1750784" y="474242"/>
                </a:lnTo>
                <a:lnTo>
                  <a:pt x="1748397" y="474242"/>
                </a:lnTo>
                <a:lnTo>
                  <a:pt x="1752301" y="464521"/>
                </a:lnTo>
                <a:lnTo>
                  <a:pt x="1756406" y="454801"/>
                </a:lnTo>
                <a:lnTo>
                  <a:pt x="1760646" y="445082"/>
                </a:lnTo>
                <a:lnTo>
                  <a:pt x="1764957" y="435364"/>
                </a:lnTo>
                <a:lnTo>
                  <a:pt x="1767018" y="435364"/>
                </a:lnTo>
                <a:lnTo>
                  <a:pt x="1771708" y="426362"/>
                </a:lnTo>
                <a:lnTo>
                  <a:pt x="1778800" y="414482"/>
                </a:lnTo>
                <a:lnTo>
                  <a:pt x="1775752" y="414482"/>
                </a:lnTo>
                <a:lnTo>
                  <a:pt x="1800962" y="380639"/>
                </a:lnTo>
                <a:lnTo>
                  <a:pt x="1805539" y="380639"/>
                </a:lnTo>
                <a:lnTo>
                  <a:pt x="1806626" y="379471"/>
                </a:lnTo>
                <a:lnTo>
                  <a:pt x="1812167" y="374160"/>
                </a:lnTo>
                <a:lnTo>
                  <a:pt x="1808150" y="374160"/>
                </a:lnTo>
                <a:lnTo>
                  <a:pt x="1824444" y="361202"/>
                </a:lnTo>
                <a:lnTo>
                  <a:pt x="1832757" y="354721"/>
                </a:lnTo>
                <a:lnTo>
                  <a:pt x="1841272" y="348239"/>
                </a:lnTo>
                <a:lnTo>
                  <a:pt x="1845445" y="348239"/>
                </a:lnTo>
                <a:lnTo>
                  <a:pt x="1846136" y="347793"/>
                </a:lnTo>
                <a:lnTo>
                  <a:pt x="1854546" y="343204"/>
                </a:lnTo>
                <a:lnTo>
                  <a:pt x="1847749" y="343204"/>
                </a:lnTo>
                <a:lnTo>
                  <a:pt x="1857483" y="339312"/>
                </a:lnTo>
                <a:lnTo>
                  <a:pt x="1877219" y="331257"/>
                </a:lnTo>
                <a:lnTo>
                  <a:pt x="1883611" y="328803"/>
                </a:lnTo>
                <a:lnTo>
                  <a:pt x="1879435" y="328803"/>
                </a:lnTo>
                <a:lnTo>
                  <a:pt x="1886263" y="327785"/>
                </a:lnTo>
                <a:lnTo>
                  <a:pt x="1887360" y="327364"/>
                </a:lnTo>
                <a:lnTo>
                  <a:pt x="1889087" y="327364"/>
                </a:lnTo>
                <a:lnTo>
                  <a:pt x="1901036" y="325651"/>
                </a:lnTo>
                <a:lnTo>
                  <a:pt x="1906491" y="324941"/>
                </a:lnTo>
                <a:lnTo>
                  <a:pt x="1895996" y="323042"/>
                </a:lnTo>
                <a:lnTo>
                  <a:pt x="1915095" y="323042"/>
                </a:lnTo>
                <a:lnTo>
                  <a:pt x="1909674" y="320880"/>
                </a:lnTo>
                <a:lnTo>
                  <a:pt x="2090368" y="320880"/>
                </a:lnTo>
                <a:lnTo>
                  <a:pt x="2126563" y="291338"/>
                </a:lnTo>
                <a:lnTo>
                  <a:pt x="2157308" y="236649"/>
                </a:lnTo>
                <a:lnTo>
                  <a:pt x="2166668" y="172504"/>
                </a:lnTo>
                <a:lnTo>
                  <a:pt x="2160956" y="140160"/>
                </a:lnTo>
                <a:lnTo>
                  <a:pt x="2132603" y="83643"/>
                </a:lnTo>
                <a:lnTo>
                  <a:pt x="2085353" y="42243"/>
                </a:lnTo>
                <a:lnTo>
                  <a:pt x="2045796" y="25996"/>
                </a:lnTo>
                <a:lnTo>
                  <a:pt x="2007589" y="13801"/>
                </a:lnTo>
                <a:lnTo>
                  <a:pt x="1968305" y="5388"/>
                </a:lnTo>
                <a:lnTo>
                  <a:pt x="1925511" y="485"/>
                </a:lnTo>
                <a:lnTo>
                  <a:pt x="1894308" y="0"/>
                </a:lnTo>
                <a:close/>
              </a:path>
              <a:path w="2167254" h="1534159">
                <a:moveTo>
                  <a:pt x="1724635" y="575038"/>
                </a:moveTo>
                <a:lnTo>
                  <a:pt x="1722710" y="586256"/>
                </a:lnTo>
                <a:lnTo>
                  <a:pt x="1721125" y="597270"/>
                </a:lnTo>
                <a:lnTo>
                  <a:pt x="1719675" y="608148"/>
                </a:lnTo>
                <a:lnTo>
                  <a:pt x="1718158" y="618958"/>
                </a:lnTo>
                <a:lnTo>
                  <a:pt x="1722665" y="591974"/>
                </a:lnTo>
                <a:lnTo>
                  <a:pt x="1724635" y="575038"/>
                </a:lnTo>
                <a:close/>
              </a:path>
              <a:path w="2167254" h="1534159">
                <a:moveTo>
                  <a:pt x="1722665" y="591974"/>
                </a:moveTo>
                <a:lnTo>
                  <a:pt x="1718158" y="618958"/>
                </a:lnTo>
                <a:lnTo>
                  <a:pt x="1719525" y="618958"/>
                </a:lnTo>
                <a:lnTo>
                  <a:pt x="1722665" y="591974"/>
                </a:lnTo>
                <a:close/>
              </a:path>
              <a:path w="2167254" h="1534159">
                <a:moveTo>
                  <a:pt x="1725493" y="575038"/>
                </a:moveTo>
                <a:lnTo>
                  <a:pt x="1724635" y="575038"/>
                </a:lnTo>
                <a:lnTo>
                  <a:pt x="1722665" y="591974"/>
                </a:lnTo>
                <a:lnTo>
                  <a:pt x="1725493" y="575038"/>
                </a:lnTo>
                <a:close/>
              </a:path>
              <a:path w="2167254" h="1534159">
                <a:moveTo>
                  <a:pt x="1764957" y="435364"/>
                </a:moveTo>
                <a:lnTo>
                  <a:pt x="1760646" y="445082"/>
                </a:lnTo>
                <a:lnTo>
                  <a:pt x="1756406" y="454801"/>
                </a:lnTo>
                <a:lnTo>
                  <a:pt x="1752301" y="464521"/>
                </a:lnTo>
                <a:lnTo>
                  <a:pt x="1748397" y="474242"/>
                </a:lnTo>
                <a:lnTo>
                  <a:pt x="1759342" y="450100"/>
                </a:lnTo>
                <a:lnTo>
                  <a:pt x="1760152" y="448545"/>
                </a:lnTo>
                <a:lnTo>
                  <a:pt x="1764957" y="435364"/>
                </a:lnTo>
                <a:close/>
              </a:path>
              <a:path w="2167254" h="1534159">
                <a:moveTo>
                  <a:pt x="1760152" y="448545"/>
                </a:moveTo>
                <a:lnTo>
                  <a:pt x="1759342" y="450100"/>
                </a:lnTo>
                <a:lnTo>
                  <a:pt x="1748397" y="474242"/>
                </a:lnTo>
                <a:lnTo>
                  <a:pt x="1750784" y="474242"/>
                </a:lnTo>
                <a:lnTo>
                  <a:pt x="1760152" y="448545"/>
                </a:lnTo>
                <a:close/>
              </a:path>
              <a:path w="2167254" h="1534159">
                <a:moveTo>
                  <a:pt x="1767018" y="435364"/>
                </a:moveTo>
                <a:lnTo>
                  <a:pt x="1764957" y="435364"/>
                </a:lnTo>
                <a:lnTo>
                  <a:pt x="1760152" y="448545"/>
                </a:lnTo>
                <a:lnTo>
                  <a:pt x="1767018" y="435364"/>
                </a:lnTo>
                <a:close/>
              </a:path>
              <a:path w="2167254" h="1534159">
                <a:moveTo>
                  <a:pt x="1800962" y="380639"/>
                </a:moveTo>
                <a:lnTo>
                  <a:pt x="1775752" y="414482"/>
                </a:lnTo>
                <a:lnTo>
                  <a:pt x="1787112" y="400892"/>
                </a:lnTo>
                <a:lnTo>
                  <a:pt x="1800962" y="380639"/>
                </a:lnTo>
                <a:close/>
              </a:path>
              <a:path w="2167254" h="1534159">
                <a:moveTo>
                  <a:pt x="1787112" y="400892"/>
                </a:moveTo>
                <a:lnTo>
                  <a:pt x="1775752" y="414482"/>
                </a:lnTo>
                <a:lnTo>
                  <a:pt x="1778800" y="414482"/>
                </a:lnTo>
                <a:lnTo>
                  <a:pt x="1785558" y="403163"/>
                </a:lnTo>
                <a:lnTo>
                  <a:pt x="1787112" y="400892"/>
                </a:lnTo>
                <a:close/>
              </a:path>
              <a:path w="2167254" h="1534159">
                <a:moveTo>
                  <a:pt x="1805539" y="380639"/>
                </a:moveTo>
                <a:lnTo>
                  <a:pt x="1800962" y="380639"/>
                </a:lnTo>
                <a:lnTo>
                  <a:pt x="1787112" y="400892"/>
                </a:lnTo>
                <a:lnTo>
                  <a:pt x="1790751" y="396538"/>
                </a:lnTo>
                <a:lnTo>
                  <a:pt x="1805539" y="380639"/>
                </a:lnTo>
                <a:close/>
              </a:path>
              <a:path w="2167254" h="1534159">
                <a:moveTo>
                  <a:pt x="1841272" y="348239"/>
                </a:moveTo>
                <a:lnTo>
                  <a:pt x="1832757" y="354721"/>
                </a:lnTo>
                <a:lnTo>
                  <a:pt x="1824444" y="361202"/>
                </a:lnTo>
                <a:lnTo>
                  <a:pt x="1808150" y="374160"/>
                </a:lnTo>
                <a:lnTo>
                  <a:pt x="1826806" y="360268"/>
                </a:lnTo>
                <a:lnTo>
                  <a:pt x="1827951" y="359529"/>
                </a:lnTo>
                <a:lnTo>
                  <a:pt x="1841272" y="348239"/>
                </a:lnTo>
                <a:close/>
              </a:path>
              <a:path w="2167254" h="1534159">
                <a:moveTo>
                  <a:pt x="1827951" y="359529"/>
                </a:moveTo>
                <a:lnTo>
                  <a:pt x="1826806" y="360268"/>
                </a:lnTo>
                <a:lnTo>
                  <a:pt x="1808150" y="374160"/>
                </a:lnTo>
                <a:lnTo>
                  <a:pt x="1812167" y="374160"/>
                </a:lnTo>
                <a:lnTo>
                  <a:pt x="1823444" y="363349"/>
                </a:lnTo>
                <a:lnTo>
                  <a:pt x="1827951" y="359529"/>
                </a:lnTo>
                <a:close/>
              </a:path>
              <a:path w="2167254" h="1534159">
                <a:moveTo>
                  <a:pt x="1845445" y="348239"/>
                </a:moveTo>
                <a:lnTo>
                  <a:pt x="1841272" y="348239"/>
                </a:lnTo>
                <a:lnTo>
                  <a:pt x="1827951" y="359529"/>
                </a:lnTo>
                <a:lnTo>
                  <a:pt x="1845445" y="348239"/>
                </a:lnTo>
                <a:close/>
              </a:path>
              <a:path w="2167254" h="1534159">
                <a:moveTo>
                  <a:pt x="1927362" y="327605"/>
                </a:moveTo>
                <a:lnTo>
                  <a:pt x="1929746" y="328531"/>
                </a:lnTo>
                <a:lnTo>
                  <a:pt x="1939544" y="332524"/>
                </a:lnTo>
                <a:lnTo>
                  <a:pt x="1947993" y="336169"/>
                </a:lnTo>
                <a:lnTo>
                  <a:pt x="1951100" y="337408"/>
                </a:lnTo>
                <a:lnTo>
                  <a:pt x="1981856" y="345091"/>
                </a:lnTo>
                <a:lnTo>
                  <a:pt x="2013424" y="346969"/>
                </a:lnTo>
                <a:lnTo>
                  <a:pt x="2046478" y="341761"/>
                </a:lnTo>
                <a:lnTo>
                  <a:pt x="2075240" y="330354"/>
                </a:lnTo>
                <a:lnTo>
                  <a:pt x="2077716" y="328803"/>
                </a:lnTo>
                <a:lnTo>
                  <a:pt x="1939189" y="328803"/>
                </a:lnTo>
                <a:lnTo>
                  <a:pt x="1927362" y="327605"/>
                </a:lnTo>
                <a:close/>
              </a:path>
              <a:path w="2167254" h="1534159">
                <a:moveTo>
                  <a:pt x="1885295" y="328288"/>
                </a:moveTo>
                <a:lnTo>
                  <a:pt x="1884850" y="328328"/>
                </a:lnTo>
                <a:lnTo>
                  <a:pt x="1877219" y="331257"/>
                </a:lnTo>
                <a:lnTo>
                  <a:pt x="1857483" y="339312"/>
                </a:lnTo>
                <a:lnTo>
                  <a:pt x="1847749" y="343204"/>
                </a:lnTo>
                <a:lnTo>
                  <a:pt x="1865828" y="336610"/>
                </a:lnTo>
                <a:lnTo>
                  <a:pt x="1868569" y="335775"/>
                </a:lnTo>
                <a:lnTo>
                  <a:pt x="1885295" y="328288"/>
                </a:lnTo>
                <a:close/>
              </a:path>
              <a:path w="2167254" h="1534159">
                <a:moveTo>
                  <a:pt x="1868569" y="335775"/>
                </a:moveTo>
                <a:lnTo>
                  <a:pt x="1865828" y="336610"/>
                </a:lnTo>
                <a:lnTo>
                  <a:pt x="1847749" y="343204"/>
                </a:lnTo>
                <a:lnTo>
                  <a:pt x="1854546" y="343204"/>
                </a:lnTo>
                <a:lnTo>
                  <a:pt x="1866275" y="336802"/>
                </a:lnTo>
                <a:lnTo>
                  <a:pt x="1868569" y="335775"/>
                </a:lnTo>
                <a:close/>
              </a:path>
              <a:path w="2167254" h="1534159">
                <a:moveTo>
                  <a:pt x="1916573" y="327093"/>
                </a:moveTo>
                <a:lnTo>
                  <a:pt x="1922906" y="328531"/>
                </a:lnTo>
                <a:lnTo>
                  <a:pt x="1936192" y="332254"/>
                </a:lnTo>
                <a:lnTo>
                  <a:pt x="1949273" y="336720"/>
                </a:lnTo>
                <a:lnTo>
                  <a:pt x="1947993" y="336169"/>
                </a:lnTo>
                <a:lnTo>
                  <a:pt x="1926246" y="327492"/>
                </a:lnTo>
                <a:lnTo>
                  <a:pt x="1924184" y="327283"/>
                </a:lnTo>
                <a:lnTo>
                  <a:pt x="1916573" y="327093"/>
                </a:lnTo>
                <a:close/>
              </a:path>
              <a:path w="2167254" h="1534159">
                <a:moveTo>
                  <a:pt x="1926246" y="327492"/>
                </a:moveTo>
                <a:lnTo>
                  <a:pt x="1947993" y="336169"/>
                </a:lnTo>
                <a:lnTo>
                  <a:pt x="1939544" y="332524"/>
                </a:lnTo>
                <a:lnTo>
                  <a:pt x="1929122" y="328288"/>
                </a:lnTo>
                <a:lnTo>
                  <a:pt x="1927362" y="327605"/>
                </a:lnTo>
                <a:lnTo>
                  <a:pt x="1926246" y="327492"/>
                </a:lnTo>
                <a:close/>
              </a:path>
              <a:path w="2167254" h="1534159">
                <a:moveTo>
                  <a:pt x="1899639" y="327285"/>
                </a:moveTo>
                <a:lnTo>
                  <a:pt x="1894367" y="327492"/>
                </a:lnTo>
                <a:lnTo>
                  <a:pt x="1885295" y="328288"/>
                </a:lnTo>
                <a:lnTo>
                  <a:pt x="1868569" y="335775"/>
                </a:lnTo>
                <a:lnTo>
                  <a:pt x="1884379" y="330962"/>
                </a:lnTo>
                <a:lnTo>
                  <a:pt x="1899639" y="327285"/>
                </a:lnTo>
                <a:close/>
              </a:path>
              <a:path w="2167254" h="1534159">
                <a:moveTo>
                  <a:pt x="1886263" y="327785"/>
                </a:moveTo>
                <a:lnTo>
                  <a:pt x="1879435" y="328803"/>
                </a:lnTo>
                <a:lnTo>
                  <a:pt x="1884850" y="328328"/>
                </a:lnTo>
                <a:lnTo>
                  <a:pt x="1886263" y="327785"/>
                </a:lnTo>
                <a:close/>
              </a:path>
              <a:path w="2167254" h="1534159">
                <a:moveTo>
                  <a:pt x="1884850" y="328328"/>
                </a:moveTo>
                <a:lnTo>
                  <a:pt x="1879435" y="328803"/>
                </a:lnTo>
                <a:lnTo>
                  <a:pt x="1883611" y="328803"/>
                </a:lnTo>
                <a:lnTo>
                  <a:pt x="1884850" y="328328"/>
                </a:lnTo>
                <a:close/>
              </a:path>
              <a:path w="2167254" h="1534159">
                <a:moveTo>
                  <a:pt x="1925085" y="326720"/>
                </a:moveTo>
                <a:lnTo>
                  <a:pt x="1927362" y="327605"/>
                </a:lnTo>
                <a:lnTo>
                  <a:pt x="1939189" y="328803"/>
                </a:lnTo>
                <a:lnTo>
                  <a:pt x="1928997" y="327283"/>
                </a:lnTo>
                <a:lnTo>
                  <a:pt x="1925085" y="326720"/>
                </a:lnTo>
                <a:close/>
              </a:path>
              <a:path w="2167254" h="1534159">
                <a:moveTo>
                  <a:pt x="2086914" y="323042"/>
                </a:moveTo>
                <a:lnTo>
                  <a:pt x="1922628" y="323042"/>
                </a:lnTo>
                <a:lnTo>
                  <a:pt x="1917730" y="323893"/>
                </a:lnTo>
                <a:lnTo>
                  <a:pt x="1920504" y="324941"/>
                </a:lnTo>
                <a:lnTo>
                  <a:pt x="1925085" y="326720"/>
                </a:lnTo>
                <a:lnTo>
                  <a:pt x="1939189" y="328803"/>
                </a:lnTo>
                <a:lnTo>
                  <a:pt x="2077716" y="328803"/>
                </a:lnTo>
                <a:lnTo>
                  <a:pt x="2086914" y="323042"/>
                </a:lnTo>
                <a:close/>
              </a:path>
              <a:path w="2167254" h="1534159">
                <a:moveTo>
                  <a:pt x="1886498" y="327750"/>
                </a:moveTo>
                <a:lnTo>
                  <a:pt x="1886263" y="327785"/>
                </a:lnTo>
                <a:lnTo>
                  <a:pt x="1884850" y="328328"/>
                </a:lnTo>
                <a:lnTo>
                  <a:pt x="1885295" y="328288"/>
                </a:lnTo>
                <a:lnTo>
                  <a:pt x="1886498" y="327750"/>
                </a:lnTo>
                <a:close/>
              </a:path>
              <a:path w="2167254" h="1534159">
                <a:moveTo>
                  <a:pt x="1906491" y="324941"/>
                </a:moveTo>
                <a:lnTo>
                  <a:pt x="1901036" y="325651"/>
                </a:lnTo>
                <a:lnTo>
                  <a:pt x="1886498" y="327750"/>
                </a:lnTo>
                <a:lnTo>
                  <a:pt x="1885295" y="328288"/>
                </a:lnTo>
                <a:lnTo>
                  <a:pt x="1894440" y="327485"/>
                </a:lnTo>
                <a:lnTo>
                  <a:pt x="1899646" y="327283"/>
                </a:lnTo>
                <a:lnTo>
                  <a:pt x="1903334" y="326394"/>
                </a:lnTo>
                <a:lnTo>
                  <a:pt x="1909042" y="325403"/>
                </a:lnTo>
                <a:lnTo>
                  <a:pt x="1906491" y="324941"/>
                </a:lnTo>
                <a:close/>
              </a:path>
              <a:path w="2167254" h="1534159">
                <a:moveTo>
                  <a:pt x="1887360" y="327364"/>
                </a:moveTo>
                <a:lnTo>
                  <a:pt x="1886263" y="327785"/>
                </a:lnTo>
                <a:lnTo>
                  <a:pt x="1886498" y="327750"/>
                </a:lnTo>
                <a:lnTo>
                  <a:pt x="1887360" y="327364"/>
                </a:lnTo>
                <a:close/>
              </a:path>
              <a:path w="2167254" h="1534159">
                <a:moveTo>
                  <a:pt x="1889087" y="327364"/>
                </a:moveTo>
                <a:lnTo>
                  <a:pt x="1887360" y="327364"/>
                </a:lnTo>
                <a:lnTo>
                  <a:pt x="1886498" y="327750"/>
                </a:lnTo>
                <a:lnTo>
                  <a:pt x="1889087" y="327364"/>
                </a:lnTo>
                <a:close/>
              </a:path>
              <a:path w="2167254" h="1534159">
                <a:moveTo>
                  <a:pt x="1923883" y="326549"/>
                </a:moveTo>
                <a:lnTo>
                  <a:pt x="1926246" y="327492"/>
                </a:lnTo>
                <a:lnTo>
                  <a:pt x="1927362" y="327605"/>
                </a:lnTo>
                <a:lnTo>
                  <a:pt x="1925085" y="326720"/>
                </a:lnTo>
                <a:lnTo>
                  <a:pt x="1923883" y="326549"/>
                </a:lnTo>
                <a:close/>
              </a:path>
              <a:path w="2167254" h="1534159">
                <a:moveTo>
                  <a:pt x="1911888" y="324908"/>
                </a:moveTo>
                <a:lnTo>
                  <a:pt x="1909042" y="325403"/>
                </a:lnTo>
                <a:lnTo>
                  <a:pt x="1909484" y="325482"/>
                </a:lnTo>
                <a:lnTo>
                  <a:pt x="1916573" y="327093"/>
                </a:lnTo>
                <a:lnTo>
                  <a:pt x="1924201" y="327285"/>
                </a:lnTo>
                <a:lnTo>
                  <a:pt x="1926246" y="327492"/>
                </a:lnTo>
                <a:lnTo>
                  <a:pt x="1923883" y="326549"/>
                </a:lnTo>
                <a:lnTo>
                  <a:pt x="1917597" y="325651"/>
                </a:lnTo>
                <a:lnTo>
                  <a:pt x="1911888" y="324908"/>
                </a:lnTo>
                <a:close/>
              </a:path>
              <a:path w="2167254" h="1534159">
                <a:moveTo>
                  <a:pt x="1909042" y="325403"/>
                </a:moveTo>
                <a:lnTo>
                  <a:pt x="1903334" y="326394"/>
                </a:lnTo>
                <a:lnTo>
                  <a:pt x="1899639" y="327285"/>
                </a:lnTo>
                <a:lnTo>
                  <a:pt x="1909312" y="326911"/>
                </a:lnTo>
                <a:lnTo>
                  <a:pt x="1915774" y="326911"/>
                </a:lnTo>
                <a:lnTo>
                  <a:pt x="1909484" y="325482"/>
                </a:lnTo>
                <a:lnTo>
                  <a:pt x="1909042" y="325403"/>
                </a:lnTo>
                <a:close/>
              </a:path>
              <a:path w="2167254" h="1534159">
                <a:moveTo>
                  <a:pt x="1915774" y="326911"/>
                </a:moveTo>
                <a:lnTo>
                  <a:pt x="1909312" y="326911"/>
                </a:lnTo>
                <a:lnTo>
                  <a:pt x="1916573" y="327093"/>
                </a:lnTo>
                <a:lnTo>
                  <a:pt x="1915774" y="326911"/>
                </a:lnTo>
                <a:close/>
              </a:path>
              <a:path w="2167254" h="1534159">
                <a:moveTo>
                  <a:pt x="1917730" y="323893"/>
                </a:moveTo>
                <a:lnTo>
                  <a:pt x="1917380" y="323954"/>
                </a:lnTo>
                <a:lnTo>
                  <a:pt x="1923883" y="326549"/>
                </a:lnTo>
                <a:lnTo>
                  <a:pt x="1925085" y="326720"/>
                </a:lnTo>
                <a:lnTo>
                  <a:pt x="1919810" y="324671"/>
                </a:lnTo>
                <a:lnTo>
                  <a:pt x="1917730" y="323893"/>
                </a:lnTo>
                <a:close/>
              </a:path>
              <a:path w="2167254" h="1534159">
                <a:moveTo>
                  <a:pt x="1917380" y="323954"/>
                </a:moveTo>
                <a:lnTo>
                  <a:pt x="1911888" y="324908"/>
                </a:lnTo>
                <a:lnTo>
                  <a:pt x="1917597" y="325651"/>
                </a:lnTo>
                <a:lnTo>
                  <a:pt x="1923883" y="326549"/>
                </a:lnTo>
                <a:lnTo>
                  <a:pt x="1917380" y="323954"/>
                </a:lnTo>
                <a:close/>
              </a:path>
              <a:path w="2167254" h="1534159">
                <a:moveTo>
                  <a:pt x="1909316" y="324573"/>
                </a:moveTo>
                <a:lnTo>
                  <a:pt x="1906491" y="324941"/>
                </a:lnTo>
                <a:lnTo>
                  <a:pt x="1909042" y="325403"/>
                </a:lnTo>
                <a:lnTo>
                  <a:pt x="1911888" y="324908"/>
                </a:lnTo>
                <a:lnTo>
                  <a:pt x="1909316" y="324573"/>
                </a:lnTo>
                <a:close/>
              </a:path>
              <a:path w="2167254" h="1534159">
                <a:moveTo>
                  <a:pt x="1895996" y="323042"/>
                </a:moveTo>
                <a:lnTo>
                  <a:pt x="1906491" y="324941"/>
                </a:lnTo>
                <a:lnTo>
                  <a:pt x="1909316" y="324573"/>
                </a:lnTo>
                <a:lnTo>
                  <a:pt x="1906797" y="324245"/>
                </a:lnTo>
                <a:lnTo>
                  <a:pt x="1895996" y="323042"/>
                </a:lnTo>
                <a:close/>
              </a:path>
              <a:path w="2167254" h="1534159">
                <a:moveTo>
                  <a:pt x="1916740" y="323699"/>
                </a:moveTo>
                <a:lnTo>
                  <a:pt x="1911834" y="324245"/>
                </a:lnTo>
                <a:lnTo>
                  <a:pt x="1909316" y="324573"/>
                </a:lnTo>
                <a:lnTo>
                  <a:pt x="1911888" y="324908"/>
                </a:lnTo>
                <a:lnTo>
                  <a:pt x="1917380" y="323954"/>
                </a:lnTo>
                <a:lnTo>
                  <a:pt x="1916740" y="323699"/>
                </a:lnTo>
                <a:close/>
              </a:path>
              <a:path w="2167254" h="1534159">
                <a:moveTo>
                  <a:pt x="1915095" y="323042"/>
                </a:moveTo>
                <a:lnTo>
                  <a:pt x="1895996" y="323042"/>
                </a:lnTo>
                <a:lnTo>
                  <a:pt x="1906797" y="324245"/>
                </a:lnTo>
                <a:lnTo>
                  <a:pt x="1909316" y="324573"/>
                </a:lnTo>
                <a:lnTo>
                  <a:pt x="1911834" y="324245"/>
                </a:lnTo>
                <a:lnTo>
                  <a:pt x="1916740" y="323699"/>
                </a:lnTo>
                <a:lnTo>
                  <a:pt x="1915095" y="323042"/>
                </a:lnTo>
                <a:close/>
              </a:path>
              <a:path w="2167254" h="1534159">
                <a:moveTo>
                  <a:pt x="1917102" y="323658"/>
                </a:moveTo>
                <a:lnTo>
                  <a:pt x="1916740" y="323699"/>
                </a:lnTo>
                <a:lnTo>
                  <a:pt x="1917380" y="323954"/>
                </a:lnTo>
                <a:lnTo>
                  <a:pt x="1917730" y="323893"/>
                </a:lnTo>
                <a:lnTo>
                  <a:pt x="1917102" y="323658"/>
                </a:lnTo>
                <a:close/>
              </a:path>
              <a:path w="2167254" h="1534159">
                <a:moveTo>
                  <a:pt x="1922628" y="323042"/>
                </a:moveTo>
                <a:lnTo>
                  <a:pt x="1917102" y="323658"/>
                </a:lnTo>
                <a:lnTo>
                  <a:pt x="1917730" y="323893"/>
                </a:lnTo>
                <a:lnTo>
                  <a:pt x="1922628" y="323042"/>
                </a:lnTo>
                <a:close/>
              </a:path>
              <a:path w="2167254" h="1534159">
                <a:moveTo>
                  <a:pt x="1909674" y="320880"/>
                </a:moveTo>
                <a:lnTo>
                  <a:pt x="1916740" y="323699"/>
                </a:lnTo>
                <a:lnTo>
                  <a:pt x="1917102" y="323658"/>
                </a:lnTo>
                <a:lnTo>
                  <a:pt x="1909674" y="320880"/>
                </a:lnTo>
                <a:close/>
              </a:path>
              <a:path w="2167254" h="1534159">
                <a:moveTo>
                  <a:pt x="2090368" y="320880"/>
                </a:moveTo>
                <a:lnTo>
                  <a:pt x="1909674" y="320880"/>
                </a:lnTo>
                <a:lnTo>
                  <a:pt x="1917102" y="323658"/>
                </a:lnTo>
                <a:lnTo>
                  <a:pt x="1922628" y="323042"/>
                </a:lnTo>
                <a:lnTo>
                  <a:pt x="2086914" y="323042"/>
                </a:lnTo>
                <a:lnTo>
                  <a:pt x="2090368" y="320880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623880" y="0"/>
            <a:ext cx="2223770" cy="1580515"/>
          </a:xfrm>
          <a:custGeom>
            <a:avLst/>
            <a:gdLst/>
            <a:ahLst/>
            <a:cxnLst/>
            <a:rect l="l" t="t" r="r" b="b"/>
            <a:pathLst>
              <a:path w="2223770" h="1580515">
                <a:moveTo>
                  <a:pt x="1867205" y="694067"/>
                </a:moveTo>
                <a:lnTo>
                  <a:pt x="1238276" y="694067"/>
                </a:lnTo>
                <a:lnTo>
                  <a:pt x="1263298" y="704183"/>
                </a:lnTo>
                <a:lnTo>
                  <a:pt x="1287777" y="715039"/>
                </a:lnTo>
                <a:lnTo>
                  <a:pt x="1336193" y="738707"/>
                </a:lnTo>
                <a:lnTo>
                  <a:pt x="1380522" y="764706"/>
                </a:lnTo>
                <a:lnTo>
                  <a:pt x="1423638" y="792533"/>
                </a:lnTo>
                <a:lnTo>
                  <a:pt x="1465542" y="822120"/>
                </a:lnTo>
                <a:lnTo>
                  <a:pt x="1506235" y="853401"/>
                </a:lnTo>
                <a:lnTo>
                  <a:pt x="1545717" y="886306"/>
                </a:lnTo>
                <a:lnTo>
                  <a:pt x="1579614" y="920685"/>
                </a:lnTo>
                <a:lnTo>
                  <a:pt x="1612167" y="956120"/>
                </a:lnTo>
                <a:lnTo>
                  <a:pt x="1643363" y="992597"/>
                </a:lnTo>
                <a:lnTo>
                  <a:pt x="1673180" y="1030094"/>
                </a:lnTo>
                <a:lnTo>
                  <a:pt x="1701598" y="1068589"/>
                </a:lnTo>
                <a:lnTo>
                  <a:pt x="1728597" y="1108061"/>
                </a:lnTo>
                <a:lnTo>
                  <a:pt x="1755138" y="1154363"/>
                </a:lnTo>
                <a:lnTo>
                  <a:pt x="1779538" y="1201630"/>
                </a:lnTo>
                <a:lnTo>
                  <a:pt x="1801899" y="1249795"/>
                </a:lnTo>
                <a:lnTo>
                  <a:pt x="1822325" y="1298790"/>
                </a:lnTo>
                <a:lnTo>
                  <a:pt x="1840926" y="1348585"/>
                </a:lnTo>
                <a:lnTo>
                  <a:pt x="1851627" y="1388242"/>
                </a:lnTo>
                <a:lnTo>
                  <a:pt x="1861795" y="1428469"/>
                </a:lnTo>
                <a:lnTo>
                  <a:pt x="1872256" y="1462489"/>
                </a:lnTo>
                <a:lnTo>
                  <a:pt x="1908576" y="1521617"/>
                </a:lnTo>
                <a:lnTo>
                  <a:pt x="1965949" y="1562510"/>
                </a:lnTo>
                <a:lnTo>
                  <a:pt x="2037904" y="1580036"/>
                </a:lnTo>
                <a:lnTo>
                  <a:pt x="2073479" y="1576780"/>
                </a:lnTo>
                <a:lnTo>
                  <a:pt x="2118157" y="1560747"/>
                </a:lnTo>
                <a:lnTo>
                  <a:pt x="2157797" y="1534674"/>
                </a:lnTo>
                <a:lnTo>
                  <a:pt x="2190117" y="1500282"/>
                </a:lnTo>
                <a:lnTo>
                  <a:pt x="2212837" y="1459289"/>
                </a:lnTo>
                <a:lnTo>
                  <a:pt x="2223676" y="1413417"/>
                </a:lnTo>
                <a:lnTo>
                  <a:pt x="2220354" y="1364385"/>
                </a:lnTo>
                <a:lnTo>
                  <a:pt x="2208702" y="1315775"/>
                </a:lnTo>
                <a:lnTo>
                  <a:pt x="2195363" y="1267665"/>
                </a:lnTo>
                <a:lnTo>
                  <a:pt x="2180363" y="1220098"/>
                </a:lnTo>
                <a:lnTo>
                  <a:pt x="2163727" y="1173114"/>
                </a:lnTo>
                <a:lnTo>
                  <a:pt x="2145481" y="1126755"/>
                </a:lnTo>
                <a:lnTo>
                  <a:pt x="2125649" y="1081062"/>
                </a:lnTo>
                <a:lnTo>
                  <a:pt x="2104259" y="1036077"/>
                </a:lnTo>
                <a:lnTo>
                  <a:pt x="2081334" y="991842"/>
                </a:lnTo>
                <a:lnTo>
                  <a:pt x="2056902" y="948396"/>
                </a:lnTo>
                <a:lnTo>
                  <a:pt x="2030986" y="905783"/>
                </a:lnTo>
                <a:lnTo>
                  <a:pt x="2003614" y="864043"/>
                </a:lnTo>
                <a:lnTo>
                  <a:pt x="1974809" y="823217"/>
                </a:lnTo>
                <a:lnTo>
                  <a:pt x="1944599" y="783348"/>
                </a:lnTo>
                <a:lnTo>
                  <a:pt x="1911811" y="743474"/>
                </a:lnTo>
                <a:lnTo>
                  <a:pt x="1877619" y="704952"/>
                </a:lnTo>
                <a:lnTo>
                  <a:pt x="1867205" y="694067"/>
                </a:lnTo>
                <a:close/>
              </a:path>
              <a:path w="2223770" h="1580515">
                <a:moveTo>
                  <a:pt x="831982" y="250184"/>
                </a:moveTo>
                <a:lnTo>
                  <a:pt x="762975" y="251061"/>
                </a:lnTo>
                <a:lnTo>
                  <a:pt x="680496" y="256424"/>
                </a:lnTo>
                <a:lnTo>
                  <a:pt x="633623" y="262022"/>
                </a:lnTo>
                <a:lnTo>
                  <a:pt x="587165" y="269547"/>
                </a:lnTo>
                <a:lnTo>
                  <a:pt x="541111" y="279037"/>
                </a:lnTo>
                <a:lnTo>
                  <a:pt x="495448" y="290529"/>
                </a:lnTo>
                <a:lnTo>
                  <a:pt x="450164" y="304061"/>
                </a:lnTo>
                <a:lnTo>
                  <a:pt x="405245" y="319671"/>
                </a:lnTo>
                <a:lnTo>
                  <a:pt x="358610" y="338263"/>
                </a:lnTo>
                <a:lnTo>
                  <a:pt x="312758" y="360154"/>
                </a:lnTo>
                <a:lnTo>
                  <a:pt x="268347" y="385285"/>
                </a:lnTo>
                <a:lnTo>
                  <a:pt x="226036" y="413595"/>
                </a:lnTo>
                <a:lnTo>
                  <a:pt x="186486" y="445024"/>
                </a:lnTo>
                <a:lnTo>
                  <a:pt x="150356" y="479513"/>
                </a:lnTo>
                <a:lnTo>
                  <a:pt x="115752" y="518393"/>
                </a:lnTo>
                <a:lnTo>
                  <a:pt x="85197" y="558351"/>
                </a:lnTo>
                <a:lnTo>
                  <a:pt x="58421" y="601010"/>
                </a:lnTo>
                <a:lnTo>
                  <a:pt x="35154" y="647991"/>
                </a:lnTo>
                <a:lnTo>
                  <a:pt x="19517" y="688076"/>
                </a:lnTo>
                <a:lnTo>
                  <a:pt x="8336" y="729982"/>
                </a:lnTo>
                <a:lnTo>
                  <a:pt x="1744" y="772832"/>
                </a:lnTo>
                <a:lnTo>
                  <a:pt x="70" y="811246"/>
                </a:lnTo>
                <a:lnTo>
                  <a:pt x="0" y="818266"/>
                </a:lnTo>
                <a:lnTo>
                  <a:pt x="2542" y="869093"/>
                </a:lnTo>
                <a:lnTo>
                  <a:pt x="9867" y="920685"/>
                </a:lnTo>
                <a:lnTo>
                  <a:pt x="22457" y="971468"/>
                </a:lnTo>
                <a:lnTo>
                  <a:pt x="40920" y="1022387"/>
                </a:lnTo>
                <a:lnTo>
                  <a:pt x="58739" y="1059919"/>
                </a:lnTo>
                <a:lnTo>
                  <a:pt x="80339" y="1096368"/>
                </a:lnTo>
                <a:lnTo>
                  <a:pt x="104908" y="1130925"/>
                </a:lnTo>
                <a:lnTo>
                  <a:pt x="131636" y="1162785"/>
                </a:lnTo>
                <a:lnTo>
                  <a:pt x="166282" y="1198105"/>
                </a:lnTo>
                <a:lnTo>
                  <a:pt x="203263" y="1230064"/>
                </a:lnTo>
                <a:lnTo>
                  <a:pt x="242290" y="1258417"/>
                </a:lnTo>
                <a:lnTo>
                  <a:pt x="283466" y="1283207"/>
                </a:lnTo>
                <a:lnTo>
                  <a:pt x="326634" y="1304284"/>
                </a:lnTo>
                <a:lnTo>
                  <a:pt x="371700" y="1321548"/>
                </a:lnTo>
                <a:lnTo>
                  <a:pt x="418572" y="1334897"/>
                </a:lnTo>
                <a:lnTo>
                  <a:pt x="467157" y="1344230"/>
                </a:lnTo>
                <a:lnTo>
                  <a:pt x="518247" y="1348585"/>
                </a:lnTo>
                <a:lnTo>
                  <a:pt x="569940" y="1348216"/>
                </a:lnTo>
                <a:lnTo>
                  <a:pt x="621695" y="1343338"/>
                </a:lnTo>
                <a:lnTo>
                  <a:pt x="672972" y="1334166"/>
                </a:lnTo>
                <a:lnTo>
                  <a:pt x="723228" y="1320915"/>
                </a:lnTo>
                <a:lnTo>
                  <a:pt x="771923" y="1303797"/>
                </a:lnTo>
                <a:lnTo>
                  <a:pt x="818515" y="1283029"/>
                </a:lnTo>
                <a:lnTo>
                  <a:pt x="865465" y="1258336"/>
                </a:lnTo>
                <a:lnTo>
                  <a:pt x="910567" y="1230016"/>
                </a:lnTo>
                <a:lnTo>
                  <a:pt x="953386" y="1198428"/>
                </a:lnTo>
                <a:lnTo>
                  <a:pt x="993878" y="1163644"/>
                </a:lnTo>
                <a:lnTo>
                  <a:pt x="1031737" y="1125925"/>
                </a:lnTo>
                <a:lnTo>
                  <a:pt x="1066725" y="1085486"/>
                </a:lnTo>
                <a:lnTo>
                  <a:pt x="1098601" y="1042542"/>
                </a:lnTo>
                <a:lnTo>
                  <a:pt x="1127610" y="996225"/>
                </a:lnTo>
                <a:lnTo>
                  <a:pt x="1134038" y="984236"/>
                </a:lnTo>
                <a:lnTo>
                  <a:pt x="549961" y="984236"/>
                </a:lnTo>
                <a:lnTo>
                  <a:pt x="536887" y="983547"/>
                </a:lnTo>
                <a:lnTo>
                  <a:pt x="497396" y="979194"/>
                </a:lnTo>
                <a:lnTo>
                  <a:pt x="457797" y="964792"/>
                </a:lnTo>
                <a:lnTo>
                  <a:pt x="418199" y="935278"/>
                </a:lnTo>
                <a:lnTo>
                  <a:pt x="386512" y="898549"/>
                </a:lnTo>
                <a:lnTo>
                  <a:pt x="369951" y="861834"/>
                </a:lnTo>
                <a:lnTo>
                  <a:pt x="364651" y="825286"/>
                </a:lnTo>
                <a:lnTo>
                  <a:pt x="364921" y="818266"/>
                </a:lnTo>
                <a:lnTo>
                  <a:pt x="377876" y="776147"/>
                </a:lnTo>
                <a:lnTo>
                  <a:pt x="400914" y="743749"/>
                </a:lnTo>
                <a:lnTo>
                  <a:pt x="439292" y="710238"/>
                </a:lnTo>
                <a:lnTo>
                  <a:pt x="481434" y="685141"/>
                </a:lnTo>
                <a:lnTo>
                  <a:pt x="540049" y="658631"/>
                </a:lnTo>
                <a:lnTo>
                  <a:pt x="623284" y="634074"/>
                </a:lnTo>
                <a:lnTo>
                  <a:pt x="676674" y="624321"/>
                </a:lnTo>
                <a:lnTo>
                  <a:pt x="730605" y="617403"/>
                </a:lnTo>
                <a:lnTo>
                  <a:pt x="784670" y="612710"/>
                </a:lnTo>
                <a:lnTo>
                  <a:pt x="809715" y="612333"/>
                </a:lnTo>
                <a:lnTo>
                  <a:pt x="1783373" y="612333"/>
                </a:lnTo>
                <a:lnTo>
                  <a:pt x="1767152" y="597707"/>
                </a:lnTo>
                <a:lnTo>
                  <a:pt x="1727876" y="564805"/>
                </a:lnTo>
                <a:lnTo>
                  <a:pt x="1687461" y="533361"/>
                </a:lnTo>
                <a:lnTo>
                  <a:pt x="1645961" y="503399"/>
                </a:lnTo>
                <a:lnTo>
                  <a:pt x="1603429" y="474938"/>
                </a:lnTo>
                <a:lnTo>
                  <a:pt x="1559918" y="448002"/>
                </a:lnTo>
                <a:lnTo>
                  <a:pt x="1515480" y="422612"/>
                </a:lnTo>
                <a:lnTo>
                  <a:pt x="1470169" y="398788"/>
                </a:lnTo>
                <a:lnTo>
                  <a:pt x="1424039" y="376554"/>
                </a:lnTo>
                <a:lnTo>
                  <a:pt x="1381343" y="357505"/>
                </a:lnTo>
                <a:lnTo>
                  <a:pt x="1338446" y="340279"/>
                </a:lnTo>
                <a:lnTo>
                  <a:pt x="1295146" y="324812"/>
                </a:lnTo>
                <a:lnTo>
                  <a:pt x="1251243" y="311035"/>
                </a:lnTo>
                <a:lnTo>
                  <a:pt x="1243501" y="257847"/>
                </a:lnTo>
                <a:lnTo>
                  <a:pt x="1242000" y="250557"/>
                </a:lnTo>
                <a:lnTo>
                  <a:pt x="866750" y="250557"/>
                </a:lnTo>
                <a:lnTo>
                  <a:pt x="831982" y="250184"/>
                </a:lnTo>
                <a:close/>
              </a:path>
              <a:path w="2223770" h="1580515">
                <a:moveTo>
                  <a:pt x="1783373" y="612333"/>
                </a:moveTo>
                <a:lnTo>
                  <a:pt x="809715" y="612333"/>
                </a:lnTo>
                <a:lnTo>
                  <a:pt x="834352" y="612356"/>
                </a:lnTo>
                <a:lnTo>
                  <a:pt x="858990" y="612916"/>
                </a:lnTo>
                <a:lnTo>
                  <a:pt x="884035" y="614145"/>
                </a:lnTo>
                <a:lnTo>
                  <a:pt x="882529" y="621606"/>
                </a:lnTo>
                <a:lnTo>
                  <a:pt x="879788" y="636529"/>
                </a:lnTo>
                <a:lnTo>
                  <a:pt x="867500" y="682679"/>
                </a:lnTo>
                <a:lnTo>
                  <a:pt x="854626" y="720800"/>
                </a:lnTo>
                <a:lnTo>
                  <a:pt x="840004" y="757890"/>
                </a:lnTo>
                <a:lnTo>
                  <a:pt x="823557" y="794143"/>
                </a:lnTo>
                <a:lnTo>
                  <a:pt x="794576" y="838339"/>
                </a:lnTo>
                <a:lnTo>
                  <a:pt x="762356" y="879829"/>
                </a:lnTo>
                <a:lnTo>
                  <a:pt x="729507" y="909528"/>
                </a:lnTo>
                <a:lnTo>
                  <a:pt x="693954" y="935989"/>
                </a:lnTo>
                <a:lnTo>
                  <a:pt x="656878" y="955339"/>
                </a:lnTo>
                <a:lnTo>
                  <a:pt x="617640" y="971993"/>
                </a:lnTo>
                <a:lnTo>
                  <a:pt x="566810" y="982216"/>
                </a:lnTo>
                <a:lnTo>
                  <a:pt x="549961" y="984236"/>
                </a:lnTo>
                <a:lnTo>
                  <a:pt x="1134038" y="984236"/>
                </a:lnTo>
                <a:lnTo>
                  <a:pt x="1153118" y="948648"/>
                </a:lnTo>
                <a:lnTo>
                  <a:pt x="1175416" y="899874"/>
                </a:lnTo>
                <a:lnTo>
                  <a:pt x="1194791" y="849965"/>
                </a:lnTo>
                <a:lnTo>
                  <a:pt x="1211533" y="798986"/>
                </a:lnTo>
                <a:lnTo>
                  <a:pt x="1225931" y="746999"/>
                </a:lnTo>
                <a:lnTo>
                  <a:pt x="1238276" y="694067"/>
                </a:lnTo>
                <a:lnTo>
                  <a:pt x="1867205" y="694067"/>
                </a:lnTo>
                <a:lnTo>
                  <a:pt x="1842077" y="667802"/>
                </a:lnTo>
                <a:lnTo>
                  <a:pt x="1805237" y="632047"/>
                </a:lnTo>
                <a:lnTo>
                  <a:pt x="1783373" y="612333"/>
                </a:lnTo>
                <a:close/>
              </a:path>
              <a:path w="2223770" h="1580515">
                <a:moveTo>
                  <a:pt x="1155779" y="0"/>
                </a:moveTo>
                <a:lnTo>
                  <a:pt x="664461" y="0"/>
                </a:lnTo>
                <a:lnTo>
                  <a:pt x="676758" y="7374"/>
                </a:lnTo>
                <a:lnTo>
                  <a:pt x="702869" y="25016"/>
                </a:lnTo>
                <a:lnTo>
                  <a:pt x="752996" y="64083"/>
                </a:lnTo>
                <a:lnTo>
                  <a:pt x="786567" y="101250"/>
                </a:lnTo>
                <a:lnTo>
                  <a:pt x="816356" y="141121"/>
                </a:lnTo>
                <a:lnTo>
                  <a:pt x="843720" y="193679"/>
                </a:lnTo>
                <a:lnTo>
                  <a:pt x="866750" y="248398"/>
                </a:lnTo>
                <a:lnTo>
                  <a:pt x="867474" y="249833"/>
                </a:lnTo>
                <a:lnTo>
                  <a:pt x="866750" y="250557"/>
                </a:lnTo>
                <a:lnTo>
                  <a:pt x="1242000" y="250557"/>
                </a:lnTo>
                <a:lnTo>
                  <a:pt x="1232519" y="204500"/>
                </a:lnTo>
                <a:lnTo>
                  <a:pt x="1218297" y="151553"/>
                </a:lnTo>
                <a:lnTo>
                  <a:pt x="1200836" y="99565"/>
                </a:lnTo>
                <a:lnTo>
                  <a:pt x="1180135" y="49098"/>
                </a:lnTo>
                <a:lnTo>
                  <a:pt x="1156196" y="710"/>
                </a:lnTo>
                <a:lnTo>
                  <a:pt x="1155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86239" y="2077186"/>
            <a:ext cx="1035685" cy="1035685"/>
          </a:xfrm>
          <a:custGeom>
            <a:avLst/>
            <a:gdLst/>
            <a:ahLst/>
            <a:cxnLst/>
            <a:rect l="l" t="t" r="r" b="b"/>
            <a:pathLst>
              <a:path w="1035685" h="1035685">
                <a:moveTo>
                  <a:pt x="517682" y="0"/>
                </a:moveTo>
                <a:lnTo>
                  <a:pt x="470572" y="2116"/>
                </a:lnTo>
                <a:lnTo>
                  <a:pt x="424645" y="8341"/>
                </a:lnTo>
                <a:lnTo>
                  <a:pt x="380084" y="18493"/>
                </a:lnTo>
                <a:lnTo>
                  <a:pt x="337072" y="32386"/>
                </a:lnTo>
                <a:lnTo>
                  <a:pt x="295792" y="49839"/>
                </a:lnTo>
                <a:lnTo>
                  <a:pt x="256427" y="70666"/>
                </a:lnTo>
                <a:lnTo>
                  <a:pt x="219159" y="94684"/>
                </a:lnTo>
                <a:lnTo>
                  <a:pt x="184173" y="121709"/>
                </a:lnTo>
                <a:lnTo>
                  <a:pt x="151650" y="151558"/>
                </a:lnTo>
                <a:lnTo>
                  <a:pt x="121773" y="184047"/>
                </a:lnTo>
                <a:lnTo>
                  <a:pt x="94727" y="218992"/>
                </a:lnTo>
                <a:lnTo>
                  <a:pt x="70662" y="256268"/>
                </a:lnTo>
                <a:lnTo>
                  <a:pt x="49854" y="295517"/>
                </a:lnTo>
                <a:lnTo>
                  <a:pt x="32395" y="336729"/>
                </a:lnTo>
                <a:lnTo>
                  <a:pt x="18496" y="379662"/>
                </a:lnTo>
                <a:lnTo>
                  <a:pt x="8342" y="424133"/>
                </a:lnTo>
                <a:lnTo>
                  <a:pt x="2116" y="469958"/>
                </a:lnTo>
                <a:lnTo>
                  <a:pt x="0" y="516953"/>
                </a:lnTo>
                <a:lnTo>
                  <a:pt x="2116" y="564069"/>
                </a:lnTo>
                <a:lnTo>
                  <a:pt x="8342" y="610014"/>
                </a:lnTo>
                <a:lnTo>
                  <a:pt x="18496" y="654603"/>
                </a:lnTo>
                <a:lnTo>
                  <a:pt x="32395" y="697652"/>
                </a:lnTo>
                <a:lnTo>
                  <a:pt x="49854" y="738977"/>
                </a:lnTo>
                <a:lnTo>
                  <a:pt x="70693" y="778393"/>
                </a:lnTo>
                <a:lnTo>
                  <a:pt x="94727" y="815716"/>
                </a:lnTo>
                <a:lnTo>
                  <a:pt x="121773" y="850761"/>
                </a:lnTo>
                <a:lnTo>
                  <a:pt x="151650" y="883343"/>
                </a:lnTo>
                <a:lnTo>
                  <a:pt x="184173" y="913279"/>
                </a:lnTo>
                <a:lnTo>
                  <a:pt x="219159" y="940384"/>
                </a:lnTo>
                <a:lnTo>
                  <a:pt x="256427" y="964474"/>
                </a:lnTo>
                <a:lnTo>
                  <a:pt x="295792" y="985363"/>
                </a:lnTo>
                <a:lnTo>
                  <a:pt x="337072" y="1002868"/>
                </a:lnTo>
                <a:lnTo>
                  <a:pt x="380084" y="1016804"/>
                </a:lnTo>
                <a:lnTo>
                  <a:pt x="424645" y="1026987"/>
                </a:lnTo>
                <a:lnTo>
                  <a:pt x="470572" y="1033232"/>
                </a:lnTo>
                <a:lnTo>
                  <a:pt x="517682" y="1035354"/>
                </a:lnTo>
                <a:lnTo>
                  <a:pt x="564684" y="1033232"/>
                </a:lnTo>
                <a:lnTo>
                  <a:pt x="610527" y="1026987"/>
                </a:lnTo>
                <a:lnTo>
                  <a:pt x="655027" y="1016804"/>
                </a:lnTo>
                <a:lnTo>
                  <a:pt x="697998" y="1002868"/>
                </a:lnTo>
                <a:lnTo>
                  <a:pt x="739255" y="985363"/>
                </a:lnTo>
                <a:lnTo>
                  <a:pt x="778612" y="964474"/>
                </a:lnTo>
                <a:lnTo>
                  <a:pt x="815886" y="940384"/>
                </a:lnTo>
                <a:lnTo>
                  <a:pt x="850890" y="913279"/>
                </a:lnTo>
                <a:lnTo>
                  <a:pt x="883439" y="883343"/>
                </a:lnTo>
                <a:lnTo>
                  <a:pt x="913348" y="850761"/>
                </a:lnTo>
                <a:lnTo>
                  <a:pt x="940432" y="815716"/>
                </a:lnTo>
                <a:lnTo>
                  <a:pt x="962235" y="781913"/>
                </a:lnTo>
                <a:lnTo>
                  <a:pt x="517682" y="781913"/>
                </a:lnTo>
                <a:lnTo>
                  <a:pt x="470100" y="777639"/>
                </a:lnTo>
                <a:lnTo>
                  <a:pt x="425297" y="765317"/>
                </a:lnTo>
                <a:lnTo>
                  <a:pt x="384027" y="745701"/>
                </a:lnTo>
                <a:lnTo>
                  <a:pt x="347041" y="719542"/>
                </a:lnTo>
                <a:lnTo>
                  <a:pt x="315092" y="687594"/>
                </a:lnTo>
                <a:lnTo>
                  <a:pt x="288933" y="650608"/>
                </a:lnTo>
                <a:lnTo>
                  <a:pt x="269316" y="609338"/>
                </a:lnTo>
                <a:lnTo>
                  <a:pt x="256994" y="564535"/>
                </a:lnTo>
                <a:lnTo>
                  <a:pt x="252719" y="516953"/>
                </a:lnTo>
                <a:lnTo>
                  <a:pt x="256994" y="469374"/>
                </a:lnTo>
                <a:lnTo>
                  <a:pt x="269316" y="424573"/>
                </a:lnTo>
                <a:lnTo>
                  <a:pt x="288933" y="383303"/>
                </a:lnTo>
                <a:lnTo>
                  <a:pt x="315092" y="346317"/>
                </a:lnTo>
                <a:lnTo>
                  <a:pt x="347041" y="314368"/>
                </a:lnTo>
                <a:lnTo>
                  <a:pt x="384027" y="288208"/>
                </a:lnTo>
                <a:lnTo>
                  <a:pt x="425297" y="268590"/>
                </a:lnTo>
                <a:lnTo>
                  <a:pt x="470100" y="256268"/>
                </a:lnTo>
                <a:lnTo>
                  <a:pt x="517682" y="251993"/>
                </a:lnTo>
                <a:lnTo>
                  <a:pt x="961778" y="251993"/>
                </a:lnTo>
                <a:lnTo>
                  <a:pt x="940432" y="218992"/>
                </a:lnTo>
                <a:lnTo>
                  <a:pt x="913348" y="184047"/>
                </a:lnTo>
                <a:lnTo>
                  <a:pt x="883439" y="151558"/>
                </a:lnTo>
                <a:lnTo>
                  <a:pt x="850890" y="121709"/>
                </a:lnTo>
                <a:lnTo>
                  <a:pt x="815886" y="94684"/>
                </a:lnTo>
                <a:lnTo>
                  <a:pt x="778612" y="70666"/>
                </a:lnTo>
                <a:lnTo>
                  <a:pt x="739255" y="49839"/>
                </a:lnTo>
                <a:lnTo>
                  <a:pt x="697998" y="32386"/>
                </a:lnTo>
                <a:lnTo>
                  <a:pt x="655027" y="18493"/>
                </a:lnTo>
                <a:lnTo>
                  <a:pt x="610527" y="8341"/>
                </a:lnTo>
                <a:lnTo>
                  <a:pt x="564684" y="2116"/>
                </a:lnTo>
                <a:lnTo>
                  <a:pt x="517682" y="0"/>
                </a:lnTo>
                <a:close/>
              </a:path>
              <a:path w="1035685" h="1035685">
                <a:moveTo>
                  <a:pt x="961778" y="251993"/>
                </a:moveTo>
                <a:lnTo>
                  <a:pt x="517682" y="251993"/>
                </a:lnTo>
                <a:lnTo>
                  <a:pt x="565074" y="256268"/>
                </a:lnTo>
                <a:lnTo>
                  <a:pt x="609775" y="268590"/>
                </a:lnTo>
                <a:lnTo>
                  <a:pt x="651016" y="288208"/>
                </a:lnTo>
                <a:lnTo>
                  <a:pt x="688025" y="314368"/>
                </a:lnTo>
                <a:lnTo>
                  <a:pt x="720033" y="346317"/>
                </a:lnTo>
                <a:lnTo>
                  <a:pt x="746269" y="383303"/>
                </a:lnTo>
                <a:lnTo>
                  <a:pt x="765963" y="424573"/>
                </a:lnTo>
                <a:lnTo>
                  <a:pt x="778344" y="469374"/>
                </a:lnTo>
                <a:lnTo>
                  <a:pt x="782642" y="516953"/>
                </a:lnTo>
                <a:lnTo>
                  <a:pt x="778344" y="564535"/>
                </a:lnTo>
                <a:lnTo>
                  <a:pt x="765963" y="609338"/>
                </a:lnTo>
                <a:lnTo>
                  <a:pt x="746269" y="650608"/>
                </a:lnTo>
                <a:lnTo>
                  <a:pt x="720033" y="687594"/>
                </a:lnTo>
                <a:lnTo>
                  <a:pt x="688025" y="719542"/>
                </a:lnTo>
                <a:lnTo>
                  <a:pt x="651016" y="745701"/>
                </a:lnTo>
                <a:lnTo>
                  <a:pt x="609775" y="765317"/>
                </a:lnTo>
                <a:lnTo>
                  <a:pt x="565074" y="777639"/>
                </a:lnTo>
                <a:lnTo>
                  <a:pt x="517682" y="781913"/>
                </a:lnTo>
                <a:lnTo>
                  <a:pt x="962235" y="781913"/>
                </a:lnTo>
                <a:lnTo>
                  <a:pt x="985384" y="738977"/>
                </a:lnTo>
                <a:lnTo>
                  <a:pt x="1002881" y="697652"/>
                </a:lnTo>
                <a:lnTo>
                  <a:pt x="1016813" y="654603"/>
                </a:lnTo>
                <a:lnTo>
                  <a:pt x="1026993" y="610014"/>
                </a:lnTo>
                <a:lnTo>
                  <a:pt x="1033237" y="564069"/>
                </a:lnTo>
                <a:lnTo>
                  <a:pt x="1035359" y="516953"/>
                </a:lnTo>
                <a:lnTo>
                  <a:pt x="1033237" y="469958"/>
                </a:lnTo>
                <a:lnTo>
                  <a:pt x="1026993" y="424133"/>
                </a:lnTo>
                <a:lnTo>
                  <a:pt x="1016813" y="379662"/>
                </a:lnTo>
                <a:lnTo>
                  <a:pt x="1002881" y="336729"/>
                </a:lnTo>
                <a:lnTo>
                  <a:pt x="985384" y="295517"/>
                </a:lnTo>
                <a:lnTo>
                  <a:pt x="964506" y="256210"/>
                </a:lnTo>
                <a:lnTo>
                  <a:pt x="961778" y="251993"/>
                </a:lnTo>
                <a:close/>
              </a:path>
            </a:pathLst>
          </a:custGeom>
          <a:solidFill>
            <a:srgbClr val="FFB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67179" cy="102567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DF9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0543" y="1343437"/>
            <a:ext cx="12959612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04994" y="2714917"/>
            <a:ext cx="8890711" cy="584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ewuroki.net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ewuroki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ewuroki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0750" y="120650"/>
            <a:ext cx="9149080" cy="56089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0400"/>
              </a:lnSpc>
              <a:spcBef>
                <a:spcPts val="85"/>
              </a:spcBef>
            </a:pPr>
            <a:r>
              <a:rPr sz="7300" spc="355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7300" spc="-60" dirty="0"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sz="7300" spc="-6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7300" spc="-6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7300" spc="-44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7300" spc="13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7300" spc="365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73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300" spc="-98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73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300" spc="8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7300" spc="7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7300" spc="-11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7300" spc="-5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7300" spc="7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73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300" spc="-40" dirty="0">
                <a:latin typeface="Arial" panose="020B0604020202020204" pitchFamily="34" charset="0"/>
                <a:cs typeface="Arial" panose="020B0604020202020204" pitchFamily="34" charset="0"/>
              </a:rPr>
              <a:t>о  </a:t>
            </a:r>
            <a:r>
              <a:rPr sz="7300" spc="40" dirty="0"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  <a:r>
              <a:rPr sz="730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300" spc="-88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7300" spc="-8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300" spc="3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r>
              <a:rPr sz="73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300" spc="-12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z="73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300" spc="-50" dirty="0">
                <a:latin typeface="Arial" panose="020B0604020202020204" pitchFamily="34" charset="0"/>
                <a:cs typeface="Arial" panose="020B0604020202020204" pitchFamily="34" charset="0"/>
              </a:rPr>
              <a:t>урока </a:t>
            </a:r>
            <a:r>
              <a:rPr sz="7300" spc="-25" dirty="0">
                <a:latin typeface="Arial" panose="020B0604020202020204" pitchFamily="34" charset="0"/>
                <a:cs typeface="Arial" panose="020B0604020202020204" pitchFamily="34" charset="0"/>
              </a:rPr>
              <a:t>биологии </a:t>
            </a:r>
            <a:r>
              <a:rPr sz="7300" spc="38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7300" spc="24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sz="7300" spc="-25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300" spc="-75" dirty="0">
                <a:latin typeface="Arial" panose="020B0604020202020204" pitchFamily="34" charset="0"/>
                <a:cs typeface="Arial" panose="020B0604020202020204" pitchFamily="34" charset="0"/>
              </a:rPr>
              <a:t>классе</a:t>
            </a:r>
            <a:endParaRPr sz="7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E01D4-515B-4B89-BE62-A0F6DC191856}"/>
              </a:ext>
            </a:extLst>
          </p:cNvPr>
          <p:cNvSpPr txBox="1"/>
          <p:nvPr/>
        </p:nvSpPr>
        <p:spPr>
          <a:xfrm>
            <a:off x="8540750" y="6673850"/>
            <a:ext cx="9149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«Зоология – наука о животных»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5A842-0379-4426-86CB-EF001C56FFE1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39150"/>
            <a:ext cx="1438910" cy="1748155"/>
          </a:xfrm>
          <a:custGeom>
            <a:avLst/>
            <a:gdLst/>
            <a:ahLst/>
            <a:cxnLst/>
            <a:rect l="l" t="t" r="r" b="b"/>
            <a:pathLst>
              <a:path w="1438910" h="1748154">
                <a:moveTo>
                  <a:pt x="370071" y="0"/>
                </a:moveTo>
                <a:lnTo>
                  <a:pt x="0" y="0"/>
                </a:lnTo>
                <a:lnTo>
                  <a:pt x="0" y="1747848"/>
                </a:lnTo>
                <a:lnTo>
                  <a:pt x="370071" y="1747848"/>
                </a:lnTo>
                <a:lnTo>
                  <a:pt x="370071" y="1703517"/>
                </a:lnTo>
                <a:lnTo>
                  <a:pt x="895662" y="1703517"/>
                </a:lnTo>
                <a:lnTo>
                  <a:pt x="633586" y="1441441"/>
                </a:lnTo>
                <a:lnTo>
                  <a:pt x="1438541" y="1441441"/>
                </a:lnTo>
                <a:lnTo>
                  <a:pt x="1438541" y="1068482"/>
                </a:lnTo>
                <a:lnTo>
                  <a:pt x="633586" y="1068482"/>
                </a:lnTo>
                <a:lnTo>
                  <a:pt x="896384" y="805681"/>
                </a:lnTo>
                <a:lnTo>
                  <a:pt x="370071" y="805681"/>
                </a:lnTo>
                <a:lnTo>
                  <a:pt x="370071" y="0"/>
                </a:lnTo>
                <a:close/>
              </a:path>
              <a:path w="1438910" h="1748154">
                <a:moveTo>
                  <a:pt x="895662" y="1703517"/>
                </a:moveTo>
                <a:lnTo>
                  <a:pt x="370071" y="1703517"/>
                </a:lnTo>
                <a:lnTo>
                  <a:pt x="414346" y="1747848"/>
                </a:lnTo>
                <a:lnTo>
                  <a:pt x="939993" y="1747848"/>
                </a:lnTo>
                <a:lnTo>
                  <a:pt x="895662" y="1703517"/>
                </a:lnTo>
                <a:close/>
              </a:path>
              <a:path w="1438910" h="1748154">
                <a:moveTo>
                  <a:pt x="939586" y="235445"/>
                </a:moveTo>
                <a:lnTo>
                  <a:pt x="370071" y="805681"/>
                </a:lnTo>
                <a:lnTo>
                  <a:pt x="896384" y="805681"/>
                </a:lnTo>
                <a:lnTo>
                  <a:pt x="1203101" y="498961"/>
                </a:lnTo>
                <a:lnTo>
                  <a:pt x="939586" y="235445"/>
                </a:lnTo>
                <a:close/>
              </a:path>
            </a:pathLst>
          </a:custGeom>
          <a:solidFill>
            <a:srgbClr val="FFB0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36"/>
            <a:ext cx="2315210" cy="1478915"/>
          </a:xfrm>
          <a:custGeom>
            <a:avLst/>
            <a:gdLst/>
            <a:ahLst/>
            <a:cxnLst/>
            <a:rect l="l" t="t" r="r" b="b"/>
            <a:pathLst>
              <a:path w="2315210" h="1478915">
                <a:moveTo>
                  <a:pt x="1931130" y="1216495"/>
                </a:moveTo>
                <a:lnTo>
                  <a:pt x="1930836" y="1218865"/>
                </a:lnTo>
                <a:lnTo>
                  <a:pt x="1929329" y="1228704"/>
                </a:lnTo>
                <a:lnTo>
                  <a:pt x="1927415" y="1238748"/>
                </a:lnTo>
                <a:lnTo>
                  <a:pt x="1923267" y="1276968"/>
                </a:lnTo>
                <a:lnTo>
                  <a:pt x="1931976" y="1348812"/>
                </a:lnTo>
                <a:lnTo>
                  <a:pt x="1946859" y="1384188"/>
                </a:lnTo>
                <a:lnTo>
                  <a:pt x="1994831" y="1439179"/>
                </a:lnTo>
                <a:lnTo>
                  <a:pt x="2060625" y="1472034"/>
                </a:lnTo>
                <a:lnTo>
                  <a:pt x="2096517" y="1478402"/>
                </a:lnTo>
                <a:lnTo>
                  <a:pt x="2135044" y="1476533"/>
                </a:lnTo>
                <a:lnTo>
                  <a:pt x="2172900" y="1467373"/>
                </a:lnTo>
                <a:lnTo>
                  <a:pt x="2234753" y="1431684"/>
                </a:lnTo>
                <a:lnTo>
                  <a:pt x="2281801" y="1372689"/>
                </a:lnTo>
                <a:lnTo>
                  <a:pt x="2300849" y="1289967"/>
                </a:lnTo>
                <a:lnTo>
                  <a:pt x="2305781" y="1249556"/>
                </a:lnTo>
                <a:lnTo>
                  <a:pt x="1927415" y="1249556"/>
                </a:lnTo>
                <a:lnTo>
                  <a:pt x="1931130" y="1216495"/>
                </a:lnTo>
                <a:close/>
              </a:path>
              <a:path w="2315210" h="1478915">
                <a:moveTo>
                  <a:pt x="1933181" y="1198438"/>
                </a:moveTo>
                <a:lnTo>
                  <a:pt x="1932075" y="1208889"/>
                </a:lnTo>
                <a:lnTo>
                  <a:pt x="1931130" y="1216495"/>
                </a:lnTo>
                <a:lnTo>
                  <a:pt x="1927415" y="1249556"/>
                </a:lnTo>
                <a:lnTo>
                  <a:pt x="1930565" y="1223449"/>
                </a:lnTo>
                <a:lnTo>
                  <a:pt x="1931973" y="1210874"/>
                </a:lnTo>
                <a:lnTo>
                  <a:pt x="1933181" y="1198438"/>
                </a:lnTo>
                <a:close/>
              </a:path>
              <a:path w="2315210" h="1478915">
                <a:moveTo>
                  <a:pt x="2310626" y="1198438"/>
                </a:moveTo>
                <a:lnTo>
                  <a:pt x="1933181" y="1198438"/>
                </a:lnTo>
                <a:lnTo>
                  <a:pt x="1931973" y="1210874"/>
                </a:lnTo>
                <a:lnTo>
                  <a:pt x="1930565" y="1223449"/>
                </a:lnTo>
                <a:lnTo>
                  <a:pt x="1927415" y="1249556"/>
                </a:lnTo>
                <a:lnTo>
                  <a:pt x="2305781" y="1249556"/>
                </a:lnTo>
                <a:lnTo>
                  <a:pt x="2306917" y="1240251"/>
                </a:lnTo>
                <a:lnTo>
                  <a:pt x="2310626" y="1198438"/>
                </a:lnTo>
                <a:close/>
              </a:path>
              <a:path w="2315210" h="1478915">
                <a:moveTo>
                  <a:pt x="1929538" y="963888"/>
                </a:moveTo>
                <a:lnTo>
                  <a:pt x="1933119" y="995754"/>
                </a:lnTo>
                <a:lnTo>
                  <a:pt x="1936542" y="1046512"/>
                </a:lnTo>
                <a:lnTo>
                  <a:pt x="1937683" y="1097272"/>
                </a:lnTo>
                <a:lnTo>
                  <a:pt x="1936542" y="1148032"/>
                </a:lnTo>
                <a:lnTo>
                  <a:pt x="1933119" y="1198794"/>
                </a:lnTo>
                <a:lnTo>
                  <a:pt x="1931130" y="1216495"/>
                </a:lnTo>
                <a:lnTo>
                  <a:pt x="1932075" y="1208889"/>
                </a:lnTo>
                <a:lnTo>
                  <a:pt x="1933181" y="1198438"/>
                </a:lnTo>
                <a:lnTo>
                  <a:pt x="2310626" y="1198438"/>
                </a:lnTo>
                <a:lnTo>
                  <a:pt x="2311335" y="1190444"/>
                </a:lnTo>
                <a:lnTo>
                  <a:pt x="2314057" y="1140592"/>
                </a:lnTo>
                <a:lnTo>
                  <a:pt x="2315039" y="1090740"/>
                </a:lnTo>
                <a:lnTo>
                  <a:pt x="2314236" y="1040933"/>
                </a:lnTo>
                <a:lnTo>
                  <a:pt x="2311786" y="994667"/>
                </a:lnTo>
                <a:lnTo>
                  <a:pt x="1934616" y="994667"/>
                </a:lnTo>
                <a:lnTo>
                  <a:pt x="1929538" y="963888"/>
                </a:lnTo>
                <a:close/>
              </a:path>
              <a:path w="2315210" h="1478915">
                <a:moveTo>
                  <a:pt x="1927415" y="944997"/>
                </a:moveTo>
                <a:lnTo>
                  <a:pt x="1929538" y="963888"/>
                </a:lnTo>
                <a:lnTo>
                  <a:pt x="1934616" y="994667"/>
                </a:lnTo>
                <a:lnTo>
                  <a:pt x="1932680" y="982152"/>
                </a:lnTo>
                <a:lnTo>
                  <a:pt x="1929351" y="957112"/>
                </a:lnTo>
                <a:lnTo>
                  <a:pt x="1927415" y="944997"/>
                </a:lnTo>
                <a:close/>
              </a:path>
              <a:path w="2315210" h="1478915">
                <a:moveTo>
                  <a:pt x="2307401" y="944997"/>
                </a:moveTo>
                <a:lnTo>
                  <a:pt x="1927415" y="944997"/>
                </a:lnTo>
                <a:lnTo>
                  <a:pt x="1929351" y="957112"/>
                </a:lnTo>
                <a:lnTo>
                  <a:pt x="1932680" y="982152"/>
                </a:lnTo>
                <a:lnTo>
                  <a:pt x="1934616" y="994667"/>
                </a:lnTo>
                <a:lnTo>
                  <a:pt x="2311786" y="994667"/>
                </a:lnTo>
                <a:lnTo>
                  <a:pt x="2311603" y="991216"/>
                </a:lnTo>
                <a:lnTo>
                  <a:pt x="2307401" y="944997"/>
                </a:lnTo>
                <a:close/>
              </a:path>
              <a:path w="2315210" h="1478915">
                <a:moveTo>
                  <a:pt x="1871494" y="751757"/>
                </a:moveTo>
                <a:lnTo>
                  <a:pt x="1899786" y="832881"/>
                </a:lnTo>
                <a:lnTo>
                  <a:pt x="1914046" y="886118"/>
                </a:lnTo>
                <a:lnTo>
                  <a:pt x="1925610" y="940080"/>
                </a:lnTo>
                <a:lnTo>
                  <a:pt x="1929538" y="963888"/>
                </a:lnTo>
                <a:lnTo>
                  <a:pt x="1927415" y="944997"/>
                </a:lnTo>
                <a:lnTo>
                  <a:pt x="2307401" y="944997"/>
                </a:lnTo>
                <a:lnTo>
                  <a:pt x="2307095" y="941633"/>
                </a:lnTo>
                <a:lnTo>
                  <a:pt x="2300667" y="892231"/>
                </a:lnTo>
                <a:lnTo>
                  <a:pt x="2292274" y="843054"/>
                </a:lnTo>
                <a:lnTo>
                  <a:pt x="2281871" y="794148"/>
                </a:lnTo>
                <a:lnTo>
                  <a:pt x="2276798" y="774360"/>
                </a:lnTo>
                <a:lnTo>
                  <a:pt x="1882063" y="774360"/>
                </a:lnTo>
                <a:lnTo>
                  <a:pt x="1871494" y="751757"/>
                </a:lnTo>
                <a:close/>
              </a:path>
              <a:path w="2315210" h="1478915">
                <a:moveTo>
                  <a:pt x="1862620" y="728995"/>
                </a:moveTo>
                <a:lnTo>
                  <a:pt x="1871494" y="751757"/>
                </a:lnTo>
                <a:lnTo>
                  <a:pt x="1882063" y="774360"/>
                </a:lnTo>
                <a:lnTo>
                  <a:pt x="1876796" y="763018"/>
                </a:lnTo>
                <a:lnTo>
                  <a:pt x="1871799" y="751678"/>
                </a:lnTo>
                <a:lnTo>
                  <a:pt x="1867072" y="740338"/>
                </a:lnTo>
                <a:lnTo>
                  <a:pt x="1862620" y="728995"/>
                </a:lnTo>
                <a:close/>
              </a:path>
              <a:path w="2315210" h="1478915">
                <a:moveTo>
                  <a:pt x="2264335" y="728995"/>
                </a:moveTo>
                <a:lnTo>
                  <a:pt x="1862620" y="728995"/>
                </a:lnTo>
                <a:lnTo>
                  <a:pt x="1867072" y="740338"/>
                </a:lnTo>
                <a:lnTo>
                  <a:pt x="1871834" y="751757"/>
                </a:lnTo>
                <a:lnTo>
                  <a:pt x="1876796" y="763018"/>
                </a:lnTo>
                <a:lnTo>
                  <a:pt x="1882063" y="774360"/>
                </a:lnTo>
                <a:lnTo>
                  <a:pt x="2276798" y="774360"/>
                </a:lnTo>
                <a:lnTo>
                  <a:pt x="2269413" y="745556"/>
                </a:lnTo>
                <a:lnTo>
                  <a:pt x="2264335" y="728995"/>
                </a:lnTo>
                <a:close/>
              </a:path>
              <a:path w="2315210" h="1478915">
                <a:moveTo>
                  <a:pt x="1789253" y="609022"/>
                </a:moveTo>
                <a:lnTo>
                  <a:pt x="1804804" y="631088"/>
                </a:lnTo>
                <a:lnTo>
                  <a:pt x="1833368" y="677427"/>
                </a:lnTo>
                <a:lnTo>
                  <a:pt x="1859099" y="725252"/>
                </a:lnTo>
                <a:lnTo>
                  <a:pt x="1871494" y="751757"/>
                </a:lnTo>
                <a:lnTo>
                  <a:pt x="1862620" y="728995"/>
                </a:lnTo>
                <a:lnTo>
                  <a:pt x="2264335" y="728995"/>
                </a:lnTo>
                <a:lnTo>
                  <a:pt x="2254015" y="695336"/>
                </a:lnTo>
                <a:lnTo>
                  <a:pt x="2236344" y="645846"/>
                </a:lnTo>
                <a:lnTo>
                  <a:pt x="2227640" y="624601"/>
                </a:lnTo>
                <a:lnTo>
                  <a:pt x="1802142" y="624601"/>
                </a:lnTo>
                <a:lnTo>
                  <a:pt x="1789253" y="609022"/>
                </a:lnTo>
                <a:close/>
              </a:path>
              <a:path w="2315210" h="1478915">
                <a:moveTo>
                  <a:pt x="1773339" y="586438"/>
                </a:moveTo>
                <a:lnTo>
                  <a:pt x="1789253" y="609022"/>
                </a:lnTo>
                <a:lnTo>
                  <a:pt x="1802142" y="624601"/>
                </a:lnTo>
                <a:lnTo>
                  <a:pt x="1794704" y="615295"/>
                </a:lnTo>
                <a:lnTo>
                  <a:pt x="1787469" y="605786"/>
                </a:lnTo>
                <a:lnTo>
                  <a:pt x="1780370" y="596144"/>
                </a:lnTo>
                <a:lnTo>
                  <a:pt x="1773339" y="586438"/>
                </a:lnTo>
                <a:close/>
              </a:path>
              <a:path w="2315210" h="1478915">
                <a:moveTo>
                  <a:pt x="2211408" y="586438"/>
                </a:moveTo>
                <a:lnTo>
                  <a:pt x="1773339" y="586438"/>
                </a:lnTo>
                <a:lnTo>
                  <a:pt x="1780370" y="596144"/>
                </a:lnTo>
                <a:lnTo>
                  <a:pt x="1787469" y="605786"/>
                </a:lnTo>
                <a:lnTo>
                  <a:pt x="1794704" y="615295"/>
                </a:lnTo>
                <a:lnTo>
                  <a:pt x="1802142" y="624601"/>
                </a:lnTo>
                <a:lnTo>
                  <a:pt x="2227640" y="624601"/>
                </a:lnTo>
                <a:lnTo>
                  <a:pt x="2216419" y="597212"/>
                </a:lnTo>
                <a:lnTo>
                  <a:pt x="2211408" y="586438"/>
                </a:lnTo>
                <a:close/>
              </a:path>
              <a:path w="2315210" h="1478915">
                <a:moveTo>
                  <a:pt x="1692211" y="509016"/>
                </a:moveTo>
                <a:lnTo>
                  <a:pt x="1705248" y="520103"/>
                </a:lnTo>
                <a:lnTo>
                  <a:pt x="1739592" y="553135"/>
                </a:lnTo>
                <a:lnTo>
                  <a:pt x="1771911" y="588059"/>
                </a:lnTo>
                <a:lnTo>
                  <a:pt x="1789253" y="609022"/>
                </a:lnTo>
                <a:lnTo>
                  <a:pt x="1773339" y="586438"/>
                </a:lnTo>
                <a:lnTo>
                  <a:pt x="2211408" y="586438"/>
                </a:lnTo>
                <a:lnTo>
                  <a:pt x="2194257" y="549558"/>
                </a:lnTo>
                <a:lnTo>
                  <a:pt x="2178496" y="519471"/>
                </a:lnTo>
                <a:lnTo>
                  <a:pt x="1707095" y="519471"/>
                </a:lnTo>
                <a:lnTo>
                  <a:pt x="1692211" y="509016"/>
                </a:lnTo>
                <a:close/>
              </a:path>
              <a:path w="2315210" h="1478915">
                <a:moveTo>
                  <a:pt x="1668945" y="489232"/>
                </a:moveTo>
                <a:lnTo>
                  <a:pt x="1692211" y="509016"/>
                </a:lnTo>
                <a:lnTo>
                  <a:pt x="1707095" y="519471"/>
                </a:lnTo>
                <a:lnTo>
                  <a:pt x="1668945" y="489232"/>
                </a:lnTo>
                <a:close/>
              </a:path>
              <a:path w="2315210" h="1478915">
                <a:moveTo>
                  <a:pt x="2161791" y="489232"/>
                </a:moveTo>
                <a:lnTo>
                  <a:pt x="1668945" y="489232"/>
                </a:lnTo>
                <a:lnTo>
                  <a:pt x="1707095" y="519471"/>
                </a:lnTo>
                <a:lnTo>
                  <a:pt x="2178496" y="519471"/>
                </a:lnTo>
                <a:lnTo>
                  <a:pt x="2169874" y="503010"/>
                </a:lnTo>
                <a:lnTo>
                  <a:pt x="2161791" y="489232"/>
                </a:lnTo>
                <a:close/>
              </a:path>
              <a:path w="2315210" h="1478915">
                <a:moveTo>
                  <a:pt x="0" y="128173"/>
                </a:moveTo>
                <a:lnTo>
                  <a:pt x="0" y="508689"/>
                </a:lnTo>
                <a:lnTo>
                  <a:pt x="41743" y="512157"/>
                </a:lnTo>
                <a:lnTo>
                  <a:pt x="91295" y="514488"/>
                </a:lnTo>
                <a:lnTo>
                  <a:pt x="140949" y="515164"/>
                </a:lnTo>
                <a:lnTo>
                  <a:pt x="190628" y="514305"/>
                </a:lnTo>
                <a:lnTo>
                  <a:pt x="240257" y="512028"/>
                </a:lnTo>
                <a:lnTo>
                  <a:pt x="289757" y="508450"/>
                </a:lnTo>
                <a:lnTo>
                  <a:pt x="339054" y="503691"/>
                </a:lnTo>
                <a:lnTo>
                  <a:pt x="388068" y="497868"/>
                </a:lnTo>
                <a:lnTo>
                  <a:pt x="436869" y="491154"/>
                </a:lnTo>
                <a:lnTo>
                  <a:pt x="485583" y="483720"/>
                </a:lnTo>
                <a:lnTo>
                  <a:pt x="582814" y="467189"/>
                </a:lnTo>
                <a:lnTo>
                  <a:pt x="874068" y="413207"/>
                </a:lnTo>
                <a:lnTo>
                  <a:pt x="922712" y="404871"/>
                </a:lnTo>
                <a:lnTo>
                  <a:pt x="971258" y="397081"/>
                </a:lnTo>
                <a:lnTo>
                  <a:pt x="969824" y="397081"/>
                </a:lnTo>
                <a:lnTo>
                  <a:pt x="983978" y="395209"/>
                </a:lnTo>
                <a:lnTo>
                  <a:pt x="1020226" y="389880"/>
                </a:lnTo>
                <a:lnTo>
                  <a:pt x="1028572" y="389880"/>
                </a:lnTo>
                <a:lnTo>
                  <a:pt x="1065915" y="385901"/>
                </a:lnTo>
                <a:lnTo>
                  <a:pt x="1114010" y="381853"/>
                </a:lnTo>
                <a:lnTo>
                  <a:pt x="1162124" y="379013"/>
                </a:lnTo>
                <a:lnTo>
                  <a:pt x="1210242" y="377519"/>
                </a:lnTo>
                <a:lnTo>
                  <a:pt x="2088132" y="377507"/>
                </a:lnTo>
                <a:lnTo>
                  <a:pt x="2083577" y="371253"/>
                </a:lnTo>
                <a:lnTo>
                  <a:pt x="2050486" y="330380"/>
                </a:lnTo>
                <a:lnTo>
                  <a:pt x="2015261" y="291239"/>
                </a:lnTo>
                <a:lnTo>
                  <a:pt x="1978229" y="255241"/>
                </a:lnTo>
                <a:lnTo>
                  <a:pt x="1939118" y="221501"/>
                </a:lnTo>
                <a:lnTo>
                  <a:pt x="1898095" y="190066"/>
                </a:lnTo>
                <a:lnTo>
                  <a:pt x="1855329" y="160981"/>
                </a:lnTo>
                <a:lnTo>
                  <a:pt x="1813797" y="135981"/>
                </a:lnTo>
                <a:lnTo>
                  <a:pt x="133834" y="135981"/>
                </a:lnTo>
                <a:lnTo>
                  <a:pt x="82048" y="134630"/>
                </a:lnTo>
                <a:lnTo>
                  <a:pt x="54580" y="132832"/>
                </a:lnTo>
                <a:lnTo>
                  <a:pt x="28793" y="132832"/>
                </a:lnTo>
                <a:lnTo>
                  <a:pt x="6185" y="128959"/>
                </a:lnTo>
                <a:lnTo>
                  <a:pt x="4402" y="128700"/>
                </a:lnTo>
                <a:lnTo>
                  <a:pt x="0" y="128173"/>
                </a:lnTo>
                <a:close/>
              </a:path>
              <a:path w="2315210" h="1478915">
                <a:moveTo>
                  <a:pt x="1559179" y="432023"/>
                </a:moveTo>
                <a:lnTo>
                  <a:pt x="1586005" y="444551"/>
                </a:lnTo>
                <a:lnTo>
                  <a:pt x="1627720" y="467096"/>
                </a:lnTo>
                <a:lnTo>
                  <a:pt x="1668083" y="492070"/>
                </a:lnTo>
                <a:lnTo>
                  <a:pt x="1692211" y="509016"/>
                </a:lnTo>
                <a:lnTo>
                  <a:pt x="1668945" y="489232"/>
                </a:lnTo>
                <a:lnTo>
                  <a:pt x="2161791" y="489232"/>
                </a:lnTo>
                <a:lnTo>
                  <a:pt x="2143288" y="457693"/>
                </a:lnTo>
                <a:lnTo>
                  <a:pt x="2133775" y="443156"/>
                </a:lnTo>
                <a:lnTo>
                  <a:pt x="1588300" y="443156"/>
                </a:lnTo>
                <a:lnTo>
                  <a:pt x="1559179" y="432023"/>
                </a:lnTo>
                <a:close/>
              </a:path>
              <a:path w="2315210" h="1478915">
                <a:moveTo>
                  <a:pt x="1542935" y="424437"/>
                </a:moveTo>
                <a:lnTo>
                  <a:pt x="1559179" y="432023"/>
                </a:lnTo>
                <a:lnTo>
                  <a:pt x="1588300" y="443156"/>
                </a:lnTo>
                <a:lnTo>
                  <a:pt x="1554178" y="428883"/>
                </a:lnTo>
                <a:lnTo>
                  <a:pt x="1542935" y="424437"/>
                </a:lnTo>
                <a:close/>
              </a:path>
              <a:path w="2315210" h="1478915">
                <a:moveTo>
                  <a:pt x="2121523" y="424437"/>
                </a:moveTo>
                <a:lnTo>
                  <a:pt x="1542935" y="424437"/>
                </a:lnTo>
                <a:lnTo>
                  <a:pt x="1554178" y="428883"/>
                </a:lnTo>
                <a:lnTo>
                  <a:pt x="1588300" y="443156"/>
                </a:lnTo>
                <a:lnTo>
                  <a:pt x="2133775" y="443156"/>
                </a:lnTo>
                <a:lnTo>
                  <a:pt x="2121523" y="424437"/>
                </a:lnTo>
                <a:close/>
              </a:path>
              <a:path w="2315210" h="1478915">
                <a:moveTo>
                  <a:pt x="1371079" y="384282"/>
                </a:moveTo>
                <a:lnTo>
                  <a:pt x="1448646" y="398879"/>
                </a:lnTo>
                <a:lnTo>
                  <a:pt x="1495948" y="410988"/>
                </a:lnTo>
                <a:lnTo>
                  <a:pt x="1542523" y="425654"/>
                </a:lnTo>
                <a:lnTo>
                  <a:pt x="1559179" y="432023"/>
                </a:lnTo>
                <a:lnTo>
                  <a:pt x="1542935" y="424437"/>
                </a:lnTo>
                <a:lnTo>
                  <a:pt x="2121523" y="424437"/>
                </a:lnTo>
                <a:lnTo>
                  <a:pt x="2114517" y="413732"/>
                </a:lnTo>
                <a:lnTo>
                  <a:pt x="2095572" y="387721"/>
                </a:lnTo>
                <a:lnTo>
                  <a:pt x="1402537" y="387721"/>
                </a:lnTo>
                <a:lnTo>
                  <a:pt x="1371079" y="384282"/>
                </a:lnTo>
                <a:close/>
              </a:path>
              <a:path w="2315210" h="1478915">
                <a:moveTo>
                  <a:pt x="983978" y="395209"/>
                </a:moveTo>
                <a:lnTo>
                  <a:pt x="969824" y="397081"/>
                </a:lnTo>
                <a:lnTo>
                  <a:pt x="979823" y="395820"/>
                </a:lnTo>
                <a:lnTo>
                  <a:pt x="983978" y="395209"/>
                </a:lnTo>
                <a:close/>
              </a:path>
              <a:path w="2315210" h="1478915">
                <a:moveTo>
                  <a:pt x="979823" y="395820"/>
                </a:moveTo>
                <a:lnTo>
                  <a:pt x="969824" y="397081"/>
                </a:lnTo>
                <a:lnTo>
                  <a:pt x="971258" y="397081"/>
                </a:lnTo>
                <a:lnTo>
                  <a:pt x="979823" y="395820"/>
                </a:lnTo>
                <a:close/>
              </a:path>
              <a:path w="2315210" h="1478915">
                <a:moveTo>
                  <a:pt x="1028572" y="389880"/>
                </a:moveTo>
                <a:lnTo>
                  <a:pt x="1020226" y="389880"/>
                </a:lnTo>
                <a:lnTo>
                  <a:pt x="1007388" y="391911"/>
                </a:lnTo>
                <a:lnTo>
                  <a:pt x="983978" y="395209"/>
                </a:lnTo>
                <a:lnTo>
                  <a:pt x="979823" y="395820"/>
                </a:lnTo>
                <a:lnTo>
                  <a:pt x="1017848" y="391023"/>
                </a:lnTo>
                <a:lnTo>
                  <a:pt x="1028572" y="389880"/>
                </a:lnTo>
                <a:close/>
              </a:path>
              <a:path w="2315210" h="1478915">
                <a:moveTo>
                  <a:pt x="1352143" y="381231"/>
                </a:moveTo>
                <a:lnTo>
                  <a:pt x="1371079" y="384282"/>
                </a:lnTo>
                <a:lnTo>
                  <a:pt x="1402537" y="387721"/>
                </a:lnTo>
                <a:lnTo>
                  <a:pt x="1389400" y="385794"/>
                </a:lnTo>
                <a:lnTo>
                  <a:pt x="1352143" y="381231"/>
                </a:lnTo>
                <a:close/>
              </a:path>
              <a:path w="2315210" h="1478915">
                <a:moveTo>
                  <a:pt x="2090845" y="381231"/>
                </a:moveTo>
                <a:lnTo>
                  <a:pt x="1352143" y="381231"/>
                </a:lnTo>
                <a:lnTo>
                  <a:pt x="1389400" y="385794"/>
                </a:lnTo>
                <a:lnTo>
                  <a:pt x="1402537" y="387721"/>
                </a:lnTo>
                <a:lnTo>
                  <a:pt x="2095572" y="387721"/>
                </a:lnTo>
                <a:lnTo>
                  <a:pt x="2090845" y="381231"/>
                </a:lnTo>
                <a:close/>
              </a:path>
              <a:path w="2315210" h="1478915">
                <a:moveTo>
                  <a:pt x="2088132" y="377507"/>
                </a:moveTo>
                <a:lnTo>
                  <a:pt x="1258355" y="377507"/>
                </a:lnTo>
                <a:lnTo>
                  <a:pt x="1306450" y="379112"/>
                </a:lnTo>
                <a:lnTo>
                  <a:pt x="1354514" y="382472"/>
                </a:lnTo>
                <a:lnTo>
                  <a:pt x="1371079" y="384282"/>
                </a:lnTo>
                <a:lnTo>
                  <a:pt x="1352143" y="381231"/>
                </a:lnTo>
                <a:lnTo>
                  <a:pt x="2090845" y="381231"/>
                </a:lnTo>
                <a:lnTo>
                  <a:pt x="2088132" y="377507"/>
                </a:lnTo>
                <a:close/>
              </a:path>
              <a:path w="2315210" h="1478915">
                <a:moveTo>
                  <a:pt x="356440" y="122145"/>
                </a:moveTo>
                <a:lnTo>
                  <a:pt x="288822" y="129385"/>
                </a:lnTo>
                <a:lnTo>
                  <a:pt x="237238" y="133198"/>
                </a:lnTo>
                <a:lnTo>
                  <a:pt x="185570" y="135450"/>
                </a:lnTo>
                <a:lnTo>
                  <a:pt x="133834" y="135981"/>
                </a:lnTo>
                <a:lnTo>
                  <a:pt x="1813797" y="135981"/>
                </a:lnTo>
                <a:lnTo>
                  <a:pt x="1810989" y="134290"/>
                </a:lnTo>
                <a:lnTo>
                  <a:pt x="1791947" y="124196"/>
                </a:lnTo>
                <a:lnTo>
                  <a:pt x="341991" y="124196"/>
                </a:lnTo>
                <a:lnTo>
                  <a:pt x="356440" y="122145"/>
                </a:lnTo>
                <a:close/>
              </a:path>
              <a:path w="2315210" h="1478915">
                <a:moveTo>
                  <a:pt x="6185" y="128959"/>
                </a:moveTo>
                <a:lnTo>
                  <a:pt x="28793" y="132832"/>
                </a:lnTo>
                <a:lnTo>
                  <a:pt x="16766" y="130496"/>
                </a:lnTo>
                <a:lnTo>
                  <a:pt x="6185" y="128959"/>
                </a:lnTo>
                <a:close/>
              </a:path>
              <a:path w="2315210" h="1478915">
                <a:moveTo>
                  <a:pt x="1211" y="128107"/>
                </a:moveTo>
                <a:lnTo>
                  <a:pt x="6185" y="128959"/>
                </a:lnTo>
                <a:lnTo>
                  <a:pt x="16766" y="130496"/>
                </a:lnTo>
                <a:lnTo>
                  <a:pt x="28793" y="132832"/>
                </a:lnTo>
                <a:lnTo>
                  <a:pt x="54580" y="132832"/>
                </a:lnTo>
                <a:lnTo>
                  <a:pt x="30227" y="131238"/>
                </a:lnTo>
                <a:lnTo>
                  <a:pt x="1211" y="128107"/>
                </a:lnTo>
                <a:close/>
              </a:path>
              <a:path w="2315210" h="1478915">
                <a:moveTo>
                  <a:pt x="0" y="127899"/>
                </a:moveTo>
                <a:lnTo>
                  <a:pt x="1211" y="128107"/>
                </a:lnTo>
                <a:lnTo>
                  <a:pt x="0" y="127899"/>
                </a:lnTo>
                <a:close/>
              </a:path>
              <a:path w="2315210" h="1478915">
                <a:moveTo>
                  <a:pt x="391670" y="117719"/>
                </a:moveTo>
                <a:lnTo>
                  <a:pt x="356440" y="122145"/>
                </a:lnTo>
                <a:lnTo>
                  <a:pt x="341991" y="124196"/>
                </a:lnTo>
                <a:lnTo>
                  <a:pt x="391670" y="117719"/>
                </a:lnTo>
                <a:close/>
              </a:path>
              <a:path w="2315210" h="1478915">
                <a:moveTo>
                  <a:pt x="1779729" y="117719"/>
                </a:moveTo>
                <a:lnTo>
                  <a:pt x="391670" y="117719"/>
                </a:lnTo>
                <a:lnTo>
                  <a:pt x="341991" y="124196"/>
                </a:lnTo>
                <a:lnTo>
                  <a:pt x="1791947" y="124196"/>
                </a:lnTo>
                <a:lnTo>
                  <a:pt x="1779729" y="117719"/>
                </a:lnTo>
                <a:close/>
              </a:path>
              <a:path w="2315210" h="1478915">
                <a:moveTo>
                  <a:pt x="1216695" y="0"/>
                </a:moveTo>
                <a:lnTo>
                  <a:pt x="1165970" y="1241"/>
                </a:lnTo>
                <a:lnTo>
                  <a:pt x="1115212" y="3802"/>
                </a:lnTo>
                <a:lnTo>
                  <a:pt x="1064404" y="7563"/>
                </a:lnTo>
                <a:lnTo>
                  <a:pt x="1013529" y="12403"/>
                </a:lnTo>
                <a:lnTo>
                  <a:pt x="962570" y="18204"/>
                </a:lnTo>
                <a:lnTo>
                  <a:pt x="911508" y="24844"/>
                </a:lnTo>
                <a:lnTo>
                  <a:pt x="859538" y="32756"/>
                </a:lnTo>
                <a:lnTo>
                  <a:pt x="807685" y="41447"/>
                </a:lnTo>
                <a:lnTo>
                  <a:pt x="497573" y="99593"/>
                </a:lnTo>
                <a:lnTo>
                  <a:pt x="445812" y="108557"/>
                </a:lnTo>
                <a:lnTo>
                  <a:pt x="393960" y="116819"/>
                </a:lnTo>
                <a:lnTo>
                  <a:pt x="356440" y="122145"/>
                </a:lnTo>
                <a:lnTo>
                  <a:pt x="391670" y="117719"/>
                </a:lnTo>
                <a:lnTo>
                  <a:pt x="1779729" y="117719"/>
                </a:lnTo>
                <a:lnTo>
                  <a:pt x="1765244" y="110041"/>
                </a:lnTo>
                <a:lnTo>
                  <a:pt x="1718263" y="88277"/>
                </a:lnTo>
                <a:lnTo>
                  <a:pt x="1670213" y="69045"/>
                </a:lnTo>
                <a:lnTo>
                  <a:pt x="1621265" y="52389"/>
                </a:lnTo>
                <a:lnTo>
                  <a:pt x="1571586" y="38356"/>
                </a:lnTo>
                <a:lnTo>
                  <a:pt x="1521345" y="26990"/>
                </a:lnTo>
                <a:lnTo>
                  <a:pt x="1470448" y="17792"/>
                </a:lnTo>
                <a:lnTo>
                  <a:pt x="1419622" y="10633"/>
                </a:lnTo>
                <a:lnTo>
                  <a:pt x="1368852" y="5395"/>
                </a:lnTo>
                <a:lnTo>
                  <a:pt x="1318119" y="1957"/>
                </a:lnTo>
                <a:lnTo>
                  <a:pt x="1267406" y="198"/>
                </a:lnTo>
                <a:lnTo>
                  <a:pt x="1216695" y="0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9925" y="454304"/>
            <a:ext cx="1035685" cy="1035685"/>
          </a:xfrm>
          <a:custGeom>
            <a:avLst/>
            <a:gdLst/>
            <a:ahLst/>
            <a:cxnLst/>
            <a:rect l="l" t="t" r="r" b="b"/>
            <a:pathLst>
              <a:path w="1035684" h="1035685">
                <a:moveTo>
                  <a:pt x="517677" y="0"/>
                </a:moveTo>
                <a:lnTo>
                  <a:pt x="470675" y="2116"/>
                </a:lnTo>
                <a:lnTo>
                  <a:pt x="424832" y="8342"/>
                </a:lnTo>
                <a:lnTo>
                  <a:pt x="380332" y="18494"/>
                </a:lnTo>
                <a:lnTo>
                  <a:pt x="337361" y="32388"/>
                </a:lnTo>
                <a:lnTo>
                  <a:pt x="296104" y="49841"/>
                </a:lnTo>
                <a:lnTo>
                  <a:pt x="256746" y="70669"/>
                </a:lnTo>
                <a:lnTo>
                  <a:pt x="219473" y="94688"/>
                </a:lnTo>
                <a:lnTo>
                  <a:pt x="184469" y="121714"/>
                </a:lnTo>
                <a:lnTo>
                  <a:pt x="151920" y="151564"/>
                </a:lnTo>
                <a:lnTo>
                  <a:pt x="122011" y="184055"/>
                </a:lnTo>
                <a:lnTo>
                  <a:pt x="94927" y="219001"/>
                </a:lnTo>
                <a:lnTo>
                  <a:pt x="70821" y="256280"/>
                </a:lnTo>
                <a:lnTo>
                  <a:pt x="49975" y="295527"/>
                </a:lnTo>
                <a:lnTo>
                  <a:pt x="32478" y="336740"/>
                </a:lnTo>
                <a:lnTo>
                  <a:pt x="18546" y="379674"/>
                </a:lnTo>
                <a:lnTo>
                  <a:pt x="8366" y="424145"/>
                </a:lnTo>
                <a:lnTo>
                  <a:pt x="2122" y="469970"/>
                </a:lnTo>
                <a:lnTo>
                  <a:pt x="0" y="516966"/>
                </a:lnTo>
                <a:lnTo>
                  <a:pt x="2122" y="564081"/>
                </a:lnTo>
                <a:lnTo>
                  <a:pt x="8366" y="610026"/>
                </a:lnTo>
                <a:lnTo>
                  <a:pt x="18546" y="654615"/>
                </a:lnTo>
                <a:lnTo>
                  <a:pt x="32478" y="697665"/>
                </a:lnTo>
                <a:lnTo>
                  <a:pt x="49975" y="738990"/>
                </a:lnTo>
                <a:lnTo>
                  <a:pt x="70853" y="778406"/>
                </a:lnTo>
                <a:lnTo>
                  <a:pt x="94927" y="815728"/>
                </a:lnTo>
                <a:lnTo>
                  <a:pt x="122011" y="850773"/>
                </a:lnTo>
                <a:lnTo>
                  <a:pt x="151920" y="883356"/>
                </a:lnTo>
                <a:lnTo>
                  <a:pt x="184469" y="913292"/>
                </a:lnTo>
                <a:lnTo>
                  <a:pt x="219473" y="940397"/>
                </a:lnTo>
                <a:lnTo>
                  <a:pt x="256746" y="964486"/>
                </a:lnTo>
                <a:lnTo>
                  <a:pt x="296104" y="985376"/>
                </a:lnTo>
                <a:lnTo>
                  <a:pt x="337361" y="1002881"/>
                </a:lnTo>
                <a:lnTo>
                  <a:pt x="380332" y="1016817"/>
                </a:lnTo>
                <a:lnTo>
                  <a:pt x="424832" y="1027000"/>
                </a:lnTo>
                <a:lnTo>
                  <a:pt x="470675" y="1033244"/>
                </a:lnTo>
                <a:lnTo>
                  <a:pt x="517677" y="1035367"/>
                </a:lnTo>
                <a:lnTo>
                  <a:pt x="564786" y="1033244"/>
                </a:lnTo>
                <a:lnTo>
                  <a:pt x="610713" y="1027000"/>
                </a:lnTo>
                <a:lnTo>
                  <a:pt x="655273" y="1016817"/>
                </a:lnTo>
                <a:lnTo>
                  <a:pt x="698285" y="1002881"/>
                </a:lnTo>
                <a:lnTo>
                  <a:pt x="739564" y="985376"/>
                </a:lnTo>
                <a:lnTo>
                  <a:pt x="778929" y="964486"/>
                </a:lnTo>
                <a:lnTo>
                  <a:pt x="816196" y="940397"/>
                </a:lnTo>
                <a:lnTo>
                  <a:pt x="851183" y="913292"/>
                </a:lnTo>
                <a:lnTo>
                  <a:pt x="883705" y="883356"/>
                </a:lnTo>
                <a:lnTo>
                  <a:pt x="913581" y="850773"/>
                </a:lnTo>
                <a:lnTo>
                  <a:pt x="940628" y="815728"/>
                </a:lnTo>
                <a:lnTo>
                  <a:pt x="962395" y="781926"/>
                </a:lnTo>
                <a:lnTo>
                  <a:pt x="517677" y="781926"/>
                </a:lnTo>
                <a:lnTo>
                  <a:pt x="470285" y="777651"/>
                </a:lnTo>
                <a:lnTo>
                  <a:pt x="425584" y="765330"/>
                </a:lnTo>
                <a:lnTo>
                  <a:pt x="384343" y="745713"/>
                </a:lnTo>
                <a:lnTo>
                  <a:pt x="347334" y="719555"/>
                </a:lnTo>
                <a:lnTo>
                  <a:pt x="315326" y="687607"/>
                </a:lnTo>
                <a:lnTo>
                  <a:pt x="289090" y="650621"/>
                </a:lnTo>
                <a:lnTo>
                  <a:pt x="269396" y="609351"/>
                </a:lnTo>
                <a:lnTo>
                  <a:pt x="257015" y="564548"/>
                </a:lnTo>
                <a:lnTo>
                  <a:pt x="252717" y="516966"/>
                </a:lnTo>
                <a:lnTo>
                  <a:pt x="257015" y="469383"/>
                </a:lnTo>
                <a:lnTo>
                  <a:pt x="269396" y="424581"/>
                </a:lnTo>
                <a:lnTo>
                  <a:pt x="289090" y="383310"/>
                </a:lnTo>
                <a:lnTo>
                  <a:pt x="315326" y="346325"/>
                </a:lnTo>
                <a:lnTo>
                  <a:pt x="347334" y="314377"/>
                </a:lnTo>
                <a:lnTo>
                  <a:pt x="384343" y="288218"/>
                </a:lnTo>
                <a:lnTo>
                  <a:pt x="425584" y="268602"/>
                </a:lnTo>
                <a:lnTo>
                  <a:pt x="470285" y="256280"/>
                </a:lnTo>
                <a:lnTo>
                  <a:pt x="517677" y="252006"/>
                </a:lnTo>
                <a:lnTo>
                  <a:pt x="961940" y="252006"/>
                </a:lnTo>
                <a:lnTo>
                  <a:pt x="940628" y="219001"/>
                </a:lnTo>
                <a:lnTo>
                  <a:pt x="913581" y="184055"/>
                </a:lnTo>
                <a:lnTo>
                  <a:pt x="883705" y="151564"/>
                </a:lnTo>
                <a:lnTo>
                  <a:pt x="851183" y="121714"/>
                </a:lnTo>
                <a:lnTo>
                  <a:pt x="816196" y="94688"/>
                </a:lnTo>
                <a:lnTo>
                  <a:pt x="778929" y="70669"/>
                </a:lnTo>
                <a:lnTo>
                  <a:pt x="739564" y="49841"/>
                </a:lnTo>
                <a:lnTo>
                  <a:pt x="698285" y="32388"/>
                </a:lnTo>
                <a:lnTo>
                  <a:pt x="655273" y="18494"/>
                </a:lnTo>
                <a:lnTo>
                  <a:pt x="610713" y="8342"/>
                </a:lnTo>
                <a:lnTo>
                  <a:pt x="564786" y="2116"/>
                </a:lnTo>
                <a:lnTo>
                  <a:pt x="517677" y="0"/>
                </a:lnTo>
                <a:close/>
              </a:path>
              <a:path w="1035684" h="1035685">
                <a:moveTo>
                  <a:pt x="961940" y="252006"/>
                </a:moveTo>
                <a:lnTo>
                  <a:pt x="517677" y="252006"/>
                </a:lnTo>
                <a:lnTo>
                  <a:pt x="565259" y="256280"/>
                </a:lnTo>
                <a:lnTo>
                  <a:pt x="610062" y="268602"/>
                </a:lnTo>
                <a:lnTo>
                  <a:pt x="651332" y="288218"/>
                </a:lnTo>
                <a:lnTo>
                  <a:pt x="688318" y="314377"/>
                </a:lnTo>
                <a:lnTo>
                  <a:pt x="720266" y="346325"/>
                </a:lnTo>
                <a:lnTo>
                  <a:pt x="746425" y="383310"/>
                </a:lnTo>
                <a:lnTo>
                  <a:pt x="766041" y="424581"/>
                </a:lnTo>
                <a:lnTo>
                  <a:pt x="778363" y="469383"/>
                </a:lnTo>
                <a:lnTo>
                  <a:pt x="782637" y="516966"/>
                </a:lnTo>
                <a:lnTo>
                  <a:pt x="778363" y="564548"/>
                </a:lnTo>
                <a:lnTo>
                  <a:pt x="766041" y="609351"/>
                </a:lnTo>
                <a:lnTo>
                  <a:pt x="746425" y="650621"/>
                </a:lnTo>
                <a:lnTo>
                  <a:pt x="720266" y="687607"/>
                </a:lnTo>
                <a:lnTo>
                  <a:pt x="688318" y="719555"/>
                </a:lnTo>
                <a:lnTo>
                  <a:pt x="651332" y="745713"/>
                </a:lnTo>
                <a:lnTo>
                  <a:pt x="610062" y="765330"/>
                </a:lnTo>
                <a:lnTo>
                  <a:pt x="565259" y="777651"/>
                </a:lnTo>
                <a:lnTo>
                  <a:pt x="517677" y="781926"/>
                </a:lnTo>
                <a:lnTo>
                  <a:pt x="962395" y="781926"/>
                </a:lnTo>
                <a:lnTo>
                  <a:pt x="985500" y="738990"/>
                </a:lnTo>
                <a:lnTo>
                  <a:pt x="1002959" y="697665"/>
                </a:lnTo>
                <a:lnTo>
                  <a:pt x="1016858" y="654615"/>
                </a:lnTo>
                <a:lnTo>
                  <a:pt x="1027012" y="610026"/>
                </a:lnTo>
                <a:lnTo>
                  <a:pt x="1033238" y="564081"/>
                </a:lnTo>
                <a:lnTo>
                  <a:pt x="1035354" y="516966"/>
                </a:lnTo>
                <a:lnTo>
                  <a:pt x="1033238" y="469970"/>
                </a:lnTo>
                <a:lnTo>
                  <a:pt x="1027012" y="424145"/>
                </a:lnTo>
                <a:lnTo>
                  <a:pt x="1016858" y="379674"/>
                </a:lnTo>
                <a:lnTo>
                  <a:pt x="1002959" y="336740"/>
                </a:lnTo>
                <a:lnTo>
                  <a:pt x="985500" y="295527"/>
                </a:lnTo>
                <a:lnTo>
                  <a:pt x="964661" y="256220"/>
                </a:lnTo>
                <a:lnTo>
                  <a:pt x="961940" y="252006"/>
                </a:lnTo>
                <a:close/>
              </a:path>
            </a:pathLst>
          </a:custGeom>
          <a:solidFill>
            <a:srgbClr val="D6FF8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8281" y="9060177"/>
            <a:ext cx="3461385" cy="1226820"/>
          </a:xfrm>
          <a:custGeom>
            <a:avLst/>
            <a:gdLst/>
            <a:ahLst/>
            <a:cxnLst/>
            <a:rect l="l" t="t" r="r" b="b"/>
            <a:pathLst>
              <a:path w="3461384" h="1226820">
                <a:moveTo>
                  <a:pt x="649573" y="723900"/>
                </a:moveTo>
                <a:lnTo>
                  <a:pt x="599811" y="726440"/>
                </a:lnTo>
                <a:lnTo>
                  <a:pt x="550292" y="735330"/>
                </a:lnTo>
                <a:lnTo>
                  <a:pt x="501613" y="748030"/>
                </a:lnTo>
                <a:lnTo>
                  <a:pt x="454375" y="765810"/>
                </a:lnTo>
                <a:lnTo>
                  <a:pt x="409176" y="788670"/>
                </a:lnTo>
                <a:lnTo>
                  <a:pt x="366617" y="814070"/>
                </a:lnTo>
                <a:lnTo>
                  <a:pt x="305055" y="857250"/>
                </a:lnTo>
                <a:lnTo>
                  <a:pt x="247808" y="906780"/>
                </a:lnTo>
                <a:lnTo>
                  <a:pt x="219293" y="935990"/>
                </a:lnTo>
                <a:lnTo>
                  <a:pt x="191923" y="966470"/>
                </a:lnTo>
                <a:lnTo>
                  <a:pt x="165500" y="996950"/>
                </a:lnTo>
                <a:lnTo>
                  <a:pt x="139820" y="1028700"/>
                </a:lnTo>
                <a:lnTo>
                  <a:pt x="109221" y="1069340"/>
                </a:lnTo>
                <a:lnTo>
                  <a:pt x="79844" y="1109980"/>
                </a:lnTo>
                <a:lnTo>
                  <a:pt x="51359" y="1150620"/>
                </a:lnTo>
                <a:lnTo>
                  <a:pt x="23431" y="1192530"/>
                </a:lnTo>
                <a:lnTo>
                  <a:pt x="0" y="1226820"/>
                </a:lnTo>
                <a:lnTo>
                  <a:pt x="399059" y="1226820"/>
                </a:lnTo>
                <a:lnTo>
                  <a:pt x="405538" y="1219200"/>
                </a:lnTo>
                <a:lnTo>
                  <a:pt x="411739" y="1211580"/>
                </a:lnTo>
                <a:lnTo>
                  <a:pt x="409098" y="1211580"/>
                </a:lnTo>
                <a:lnTo>
                  <a:pt x="416642" y="1202690"/>
                </a:lnTo>
                <a:lnTo>
                  <a:pt x="420020" y="1199249"/>
                </a:lnTo>
                <a:lnTo>
                  <a:pt x="429703" y="1188316"/>
                </a:lnTo>
                <a:lnTo>
                  <a:pt x="431469" y="1186180"/>
                </a:lnTo>
                <a:lnTo>
                  <a:pt x="433762" y="1183733"/>
                </a:lnTo>
                <a:lnTo>
                  <a:pt x="440595" y="1176020"/>
                </a:lnTo>
                <a:lnTo>
                  <a:pt x="473713" y="1143000"/>
                </a:lnTo>
                <a:lnTo>
                  <a:pt x="508721" y="1112520"/>
                </a:lnTo>
                <a:lnTo>
                  <a:pt x="513790" y="1108710"/>
                </a:lnTo>
                <a:lnTo>
                  <a:pt x="511333" y="1108710"/>
                </a:lnTo>
                <a:lnTo>
                  <a:pt x="545890" y="1084580"/>
                </a:lnTo>
                <a:lnTo>
                  <a:pt x="550061" y="1084580"/>
                </a:lnTo>
                <a:lnTo>
                  <a:pt x="561730" y="1078230"/>
                </a:lnTo>
                <a:lnTo>
                  <a:pt x="581186" y="1068070"/>
                </a:lnTo>
                <a:lnTo>
                  <a:pt x="576129" y="1068070"/>
                </a:lnTo>
                <a:lnTo>
                  <a:pt x="606306" y="1056640"/>
                </a:lnTo>
                <a:lnTo>
                  <a:pt x="616451" y="1054100"/>
                </a:lnTo>
                <a:lnTo>
                  <a:pt x="623960" y="1054100"/>
                </a:lnTo>
                <a:lnTo>
                  <a:pt x="637895" y="1051560"/>
                </a:lnTo>
                <a:lnTo>
                  <a:pt x="617175" y="1051560"/>
                </a:lnTo>
                <a:lnTo>
                  <a:pt x="627445" y="1050290"/>
                </a:lnTo>
                <a:lnTo>
                  <a:pt x="644072" y="1049275"/>
                </a:lnTo>
                <a:lnTo>
                  <a:pt x="633012" y="1046480"/>
                </a:lnTo>
                <a:lnTo>
                  <a:pt x="1449370" y="1046480"/>
                </a:lnTo>
                <a:lnTo>
                  <a:pt x="1455875" y="1041400"/>
                </a:lnTo>
                <a:lnTo>
                  <a:pt x="1492684" y="1007110"/>
                </a:lnTo>
                <a:lnTo>
                  <a:pt x="1527455" y="971550"/>
                </a:lnTo>
                <a:lnTo>
                  <a:pt x="1560366" y="933450"/>
                </a:lnTo>
                <a:lnTo>
                  <a:pt x="1591555" y="896620"/>
                </a:lnTo>
                <a:lnTo>
                  <a:pt x="1624581" y="853440"/>
                </a:lnTo>
                <a:lnTo>
                  <a:pt x="1074375" y="853440"/>
                </a:lnTo>
                <a:lnTo>
                  <a:pt x="1084544" y="852170"/>
                </a:lnTo>
                <a:lnTo>
                  <a:pt x="1046295" y="852170"/>
                </a:lnTo>
                <a:lnTo>
                  <a:pt x="1036018" y="850900"/>
                </a:lnTo>
                <a:lnTo>
                  <a:pt x="1025677" y="848360"/>
                </a:lnTo>
                <a:lnTo>
                  <a:pt x="1004525" y="845820"/>
                </a:lnTo>
                <a:lnTo>
                  <a:pt x="1015675" y="845820"/>
                </a:lnTo>
                <a:lnTo>
                  <a:pt x="1009551" y="844550"/>
                </a:lnTo>
                <a:lnTo>
                  <a:pt x="973753" y="833120"/>
                </a:lnTo>
                <a:lnTo>
                  <a:pt x="948306" y="822960"/>
                </a:lnTo>
                <a:lnTo>
                  <a:pt x="944048" y="822960"/>
                </a:lnTo>
                <a:lnTo>
                  <a:pt x="927184" y="814742"/>
                </a:lnTo>
                <a:lnTo>
                  <a:pt x="914285" y="808990"/>
                </a:lnTo>
                <a:lnTo>
                  <a:pt x="904449" y="803910"/>
                </a:lnTo>
                <a:lnTo>
                  <a:pt x="904953" y="803910"/>
                </a:lnTo>
                <a:lnTo>
                  <a:pt x="849781" y="777240"/>
                </a:lnTo>
                <a:lnTo>
                  <a:pt x="801668" y="756920"/>
                </a:lnTo>
                <a:lnTo>
                  <a:pt x="752475" y="739140"/>
                </a:lnTo>
                <a:lnTo>
                  <a:pt x="701883" y="727710"/>
                </a:lnTo>
                <a:lnTo>
                  <a:pt x="649573" y="723900"/>
                </a:lnTo>
                <a:close/>
              </a:path>
              <a:path w="3461384" h="1226820">
                <a:moveTo>
                  <a:pt x="420020" y="1199249"/>
                </a:moveTo>
                <a:lnTo>
                  <a:pt x="416642" y="1202690"/>
                </a:lnTo>
                <a:lnTo>
                  <a:pt x="409098" y="1211580"/>
                </a:lnTo>
                <a:lnTo>
                  <a:pt x="420020" y="1199249"/>
                </a:lnTo>
                <a:close/>
              </a:path>
              <a:path w="3461384" h="1226820">
                <a:moveTo>
                  <a:pt x="438613" y="1178560"/>
                </a:moveTo>
                <a:lnTo>
                  <a:pt x="433762" y="1183733"/>
                </a:lnTo>
                <a:lnTo>
                  <a:pt x="429703" y="1188316"/>
                </a:lnTo>
                <a:lnTo>
                  <a:pt x="424122" y="1195070"/>
                </a:lnTo>
                <a:lnTo>
                  <a:pt x="420020" y="1199249"/>
                </a:lnTo>
                <a:lnTo>
                  <a:pt x="409098" y="1211580"/>
                </a:lnTo>
                <a:lnTo>
                  <a:pt x="411739" y="1211580"/>
                </a:lnTo>
                <a:lnTo>
                  <a:pt x="438613" y="1178560"/>
                </a:lnTo>
                <a:close/>
              </a:path>
              <a:path w="3461384" h="1226820">
                <a:moveTo>
                  <a:pt x="433762" y="1183733"/>
                </a:moveTo>
                <a:lnTo>
                  <a:pt x="431469" y="1186180"/>
                </a:lnTo>
                <a:lnTo>
                  <a:pt x="429703" y="1188316"/>
                </a:lnTo>
                <a:lnTo>
                  <a:pt x="433762" y="1183733"/>
                </a:lnTo>
                <a:close/>
              </a:path>
              <a:path w="3461384" h="1226820">
                <a:moveTo>
                  <a:pt x="1429856" y="1061720"/>
                </a:moveTo>
                <a:lnTo>
                  <a:pt x="691330" y="1061720"/>
                </a:lnTo>
                <a:lnTo>
                  <a:pt x="701466" y="1065530"/>
                </a:lnTo>
                <a:lnTo>
                  <a:pt x="720246" y="1075195"/>
                </a:lnTo>
                <a:lnTo>
                  <a:pt x="726758" y="1078230"/>
                </a:lnTo>
                <a:lnTo>
                  <a:pt x="761980" y="1096010"/>
                </a:lnTo>
                <a:lnTo>
                  <a:pt x="833164" y="1129030"/>
                </a:lnTo>
                <a:lnTo>
                  <a:pt x="871677" y="1144270"/>
                </a:lnTo>
                <a:lnTo>
                  <a:pt x="910658" y="1155700"/>
                </a:lnTo>
                <a:lnTo>
                  <a:pt x="950312" y="1164590"/>
                </a:lnTo>
                <a:lnTo>
                  <a:pt x="990847" y="1172210"/>
                </a:lnTo>
                <a:lnTo>
                  <a:pt x="1034475" y="1176020"/>
                </a:lnTo>
                <a:lnTo>
                  <a:pt x="1077969" y="1177290"/>
                </a:lnTo>
                <a:lnTo>
                  <a:pt x="1121463" y="1174750"/>
                </a:lnTo>
                <a:lnTo>
                  <a:pt x="1165091" y="1169670"/>
                </a:lnTo>
                <a:lnTo>
                  <a:pt x="1207679" y="1163320"/>
                </a:lnTo>
                <a:lnTo>
                  <a:pt x="1249865" y="1153160"/>
                </a:lnTo>
                <a:lnTo>
                  <a:pt x="1291244" y="1139190"/>
                </a:lnTo>
                <a:lnTo>
                  <a:pt x="1331410" y="1122680"/>
                </a:lnTo>
                <a:lnTo>
                  <a:pt x="1375418" y="1099820"/>
                </a:lnTo>
                <a:lnTo>
                  <a:pt x="1416847" y="1071880"/>
                </a:lnTo>
                <a:lnTo>
                  <a:pt x="1429856" y="1061720"/>
                </a:lnTo>
                <a:close/>
              </a:path>
              <a:path w="3461384" h="1226820">
                <a:moveTo>
                  <a:pt x="545890" y="1084580"/>
                </a:moveTo>
                <a:lnTo>
                  <a:pt x="511333" y="1108710"/>
                </a:lnTo>
                <a:lnTo>
                  <a:pt x="533321" y="1094028"/>
                </a:lnTo>
                <a:lnTo>
                  <a:pt x="545890" y="1084580"/>
                </a:lnTo>
                <a:close/>
              </a:path>
              <a:path w="3461384" h="1226820">
                <a:moveTo>
                  <a:pt x="533321" y="1094028"/>
                </a:moveTo>
                <a:lnTo>
                  <a:pt x="511333" y="1108710"/>
                </a:lnTo>
                <a:lnTo>
                  <a:pt x="513790" y="1108710"/>
                </a:lnTo>
                <a:lnTo>
                  <a:pt x="533321" y="1094028"/>
                </a:lnTo>
                <a:close/>
              </a:path>
              <a:path w="3461384" h="1226820">
                <a:moveTo>
                  <a:pt x="550061" y="1084580"/>
                </a:moveTo>
                <a:lnTo>
                  <a:pt x="545890" y="1084580"/>
                </a:lnTo>
                <a:lnTo>
                  <a:pt x="533321" y="1094028"/>
                </a:lnTo>
                <a:lnTo>
                  <a:pt x="536059" y="1092200"/>
                </a:lnTo>
                <a:lnTo>
                  <a:pt x="550061" y="1084580"/>
                </a:lnTo>
                <a:close/>
              </a:path>
              <a:path w="3461384" h="1226820">
                <a:moveTo>
                  <a:pt x="651513" y="1049915"/>
                </a:moveTo>
                <a:lnTo>
                  <a:pt x="648192" y="1050316"/>
                </a:lnTo>
                <a:lnTo>
                  <a:pt x="658136" y="1052830"/>
                </a:lnTo>
                <a:lnTo>
                  <a:pt x="682785" y="1060450"/>
                </a:lnTo>
                <a:lnTo>
                  <a:pt x="707026" y="1069340"/>
                </a:lnTo>
                <a:lnTo>
                  <a:pt x="730929" y="1080770"/>
                </a:lnTo>
                <a:lnTo>
                  <a:pt x="720246" y="1075195"/>
                </a:lnTo>
                <a:lnTo>
                  <a:pt x="691330" y="1061720"/>
                </a:lnTo>
                <a:lnTo>
                  <a:pt x="1429856" y="1061720"/>
                </a:lnTo>
                <a:lnTo>
                  <a:pt x="1439613" y="1054100"/>
                </a:lnTo>
                <a:lnTo>
                  <a:pt x="674046" y="1054100"/>
                </a:lnTo>
                <a:lnTo>
                  <a:pt x="659900" y="1051560"/>
                </a:lnTo>
                <a:lnTo>
                  <a:pt x="660368" y="1051560"/>
                </a:lnTo>
                <a:lnTo>
                  <a:pt x="651513" y="1049915"/>
                </a:lnTo>
                <a:close/>
              </a:path>
              <a:path w="3461384" h="1226820">
                <a:moveTo>
                  <a:pt x="691330" y="1061720"/>
                </a:moveTo>
                <a:lnTo>
                  <a:pt x="720246" y="1075195"/>
                </a:lnTo>
                <a:lnTo>
                  <a:pt x="701466" y="1065530"/>
                </a:lnTo>
                <a:lnTo>
                  <a:pt x="691330" y="1061720"/>
                </a:lnTo>
                <a:close/>
              </a:path>
              <a:path w="3461384" h="1226820">
                <a:moveTo>
                  <a:pt x="616451" y="1054100"/>
                </a:moveTo>
                <a:lnTo>
                  <a:pt x="606306" y="1056640"/>
                </a:lnTo>
                <a:lnTo>
                  <a:pt x="576129" y="1068070"/>
                </a:lnTo>
                <a:lnTo>
                  <a:pt x="589852" y="1063762"/>
                </a:lnTo>
                <a:lnTo>
                  <a:pt x="616451" y="1054100"/>
                </a:lnTo>
                <a:close/>
              </a:path>
              <a:path w="3461384" h="1226820">
                <a:moveTo>
                  <a:pt x="589852" y="1063762"/>
                </a:moveTo>
                <a:lnTo>
                  <a:pt x="576129" y="1068070"/>
                </a:lnTo>
                <a:lnTo>
                  <a:pt x="581186" y="1068070"/>
                </a:lnTo>
                <a:lnTo>
                  <a:pt x="588482" y="1064260"/>
                </a:lnTo>
                <a:lnTo>
                  <a:pt x="589852" y="1063762"/>
                </a:lnTo>
                <a:close/>
              </a:path>
              <a:path w="3461384" h="1226820">
                <a:moveTo>
                  <a:pt x="623960" y="1054100"/>
                </a:moveTo>
                <a:lnTo>
                  <a:pt x="616451" y="1054100"/>
                </a:lnTo>
                <a:lnTo>
                  <a:pt x="589852" y="1063762"/>
                </a:lnTo>
                <a:lnTo>
                  <a:pt x="616992" y="1055370"/>
                </a:lnTo>
                <a:lnTo>
                  <a:pt x="623960" y="1054100"/>
                </a:lnTo>
                <a:close/>
              </a:path>
              <a:path w="3461384" h="1226820">
                <a:moveTo>
                  <a:pt x="660368" y="1051560"/>
                </a:moveTo>
                <a:lnTo>
                  <a:pt x="659900" y="1051560"/>
                </a:lnTo>
                <a:lnTo>
                  <a:pt x="674046" y="1054100"/>
                </a:lnTo>
                <a:lnTo>
                  <a:pt x="660368" y="1051560"/>
                </a:lnTo>
                <a:close/>
              </a:path>
              <a:path w="3461384" h="1226820">
                <a:moveTo>
                  <a:pt x="1446118" y="1049020"/>
                </a:moveTo>
                <a:lnTo>
                  <a:pt x="658933" y="1049020"/>
                </a:lnTo>
                <a:lnTo>
                  <a:pt x="651513" y="1049915"/>
                </a:lnTo>
                <a:lnTo>
                  <a:pt x="674046" y="1054100"/>
                </a:lnTo>
                <a:lnTo>
                  <a:pt x="1439613" y="1054100"/>
                </a:lnTo>
                <a:lnTo>
                  <a:pt x="1446118" y="1049020"/>
                </a:lnTo>
                <a:close/>
              </a:path>
              <a:path w="3461384" h="1226820">
                <a:moveTo>
                  <a:pt x="644072" y="1049275"/>
                </a:moveTo>
                <a:lnTo>
                  <a:pt x="627445" y="1050290"/>
                </a:lnTo>
                <a:lnTo>
                  <a:pt x="617175" y="1051560"/>
                </a:lnTo>
                <a:lnTo>
                  <a:pt x="631328" y="1050290"/>
                </a:lnTo>
                <a:lnTo>
                  <a:pt x="648086" y="1050290"/>
                </a:lnTo>
                <a:lnTo>
                  <a:pt x="644072" y="1049275"/>
                </a:lnTo>
                <a:close/>
              </a:path>
              <a:path w="3461384" h="1226820">
                <a:moveTo>
                  <a:pt x="631328" y="1050290"/>
                </a:moveTo>
                <a:lnTo>
                  <a:pt x="617175" y="1051560"/>
                </a:lnTo>
                <a:lnTo>
                  <a:pt x="637895" y="1051560"/>
                </a:lnTo>
                <a:lnTo>
                  <a:pt x="641169" y="1051164"/>
                </a:lnTo>
                <a:lnTo>
                  <a:pt x="631328" y="1050290"/>
                </a:lnTo>
                <a:close/>
              </a:path>
              <a:path w="3461384" h="1226820">
                <a:moveTo>
                  <a:pt x="648192" y="1050316"/>
                </a:moveTo>
                <a:lnTo>
                  <a:pt x="641169" y="1051164"/>
                </a:lnTo>
                <a:lnTo>
                  <a:pt x="645615" y="1051560"/>
                </a:lnTo>
                <a:lnTo>
                  <a:pt x="653111" y="1051560"/>
                </a:lnTo>
                <a:lnTo>
                  <a:pt x="648192" y="1050316"/>
                </a:lnTo>
                <a:close/>
              </a:path>
              <a:path w="3461384" h="1226820">
                <a:moveTo>
                  <a:pt x="648086" y="1050290"/>
                </a:moveTo>
                <a:lnTo>
                  <a:pt x="631328" y="1050290"/>
                </a:lnTo>
                <a:lnTo>
                  <a:pt x="641169" y="1051164"/>
                </a:lnTo>
                <a:lnTo>
                  <a:pt x="648192" y="1050316"/>
                </a:lnTo>
                <a:close/>
              </a:path>
              <a:path w="3461384" h="1226820">
                <a:moveTo>
                  <a:pt x="647077" y="1049091"/>
                </a:moveTo>
                <a:lnTo>
                  <a:pt x="644072" y="1049275"/>
                </a:lnTo>
                <a:lnTo>
                  <a:pt x="648192" y="1050316"/>
                </a:lnTo>
                <a:lnTo>
                  <a:pt x="651513" y="1049915"/>
                </a:lnTo>
                <a:lnTo>
                  <a:pt x="647077" y="1049091"/>
                </a:lnTo>
                <a:close/>
              </a:path>
              <a:path w="3461384" h="1226820">
                <a:moveTo>
                  <a:pt x="658933" y="1049020"/>
                </a:moveTo>
                <a:lnTo>
                  <a:pt x="648256" y="1049020"/>
                </a:lnTo>
                <a:lnTo>
                  <a:pt x="647077" y="1049091"/>
                </a:lnTo>
                <a:lnTo>
                  <a:pt x="651513" y="1049915"/>
                </a:lnTo>
                <a:lnTo>
                  <a:pt x="658933" y="1049020"/>
                </a:lnTo>
                <a:close/>
              </a:path>
              <a:path w="3461384" h="1226820">
                <a:moveTo>
                  <a:pt x="633012" y="1046480"/>
                </a:moveTo>
                <a:lnTo>
                  <a:pt x="644072" y="1049275"/>
                </a:lnTo>
                <a:lnTo>
                  <a:pt x="647077" y="1049091"/>
                </a:lnTo>
                <a:lnTo>
                  <a:pt x="633012" y="1046480"/>
                </a:lnTo>
                <a:close/>
              </a:path>
              <a:path w="3461384" h="1226820">
                <a:moveTo>
                  <a:pt x="1449370" y="1046480"/>
                </a:moveTo>
                <a:lnTo>
                  <a:pt x="633012" y="1046480"/>
                </a:lnTo>
                <a:lnTo>
                  <a:pt x="647077" y="1049091"/>
                </a:lnTo>
                <a:lnTo>
                  <a:pt x="648256" y="1049020"/>
                </a:lnTo>
                <a:lnTo>
                  <a:pt x="1446118" y="1049020"/>
                </a:lnTo>
                <a:lnTo>
                  <a:pt x="1449370" y="1046480"/>
                </a:lnTo>
                <a:close/>
              </a:path>
              <a:path w="3461384" h="1226820">
                <a:moveTo>
                  <a:pt x="1116844" y="849630"/>
                </a:moveTo>
                <a:lnTo>
                  <a:pt x="1098127" y="850473"/>
                </a:lnTo>
                <a:lnTo>
                  <a:pt x="1074375" y="853440"/>
                </a:lnTo>
                <a:lnTo>
                  <a:pt x="1095609" y="850900"/>
                </a:lnTo>
                <a:lnTo>
                  <a:pt x="1106158" y="850900"/>
                </a:lnTo>
                <a:lnTo>
                  <a:pt x="1116844" y="849630"/>
                </a:lnTo>
                <a:close/>
              </a:path>
              <a:path w="3461384" h="1226820">
                <a:moveTo>
                  <a:pt x="1627506" y="849630"/>
                </a:moveTo>
                <a:lnTo>
                  <a:pt x="1116844" y="849630"/>
                </a:lnTo>
                <a:lnTo>
                  <a:pt x="1106158" y="850900"/>
                </a:lnTo>
                <a:lnTo>
                  <a:pt x="1095609" y="850900"/>
                </a:lnTo>
                <a:lnTo>
                  <a:pt x="1074375" y="853440"/>
                </a:lnTo>
                <a:lnTo>
                  <a:pt x="1624581" y="853440"/>
                </a:lnTo>
                <a:lnTo>
                  <a:pt x="1627506" y="849630"/>
                </a:lnTo>
                <a:close/>
              </a:path>
              <a:path w="3461384" h="1226820">
                <a:moveTo>
                  <a:pt x="1004525" y="845820"/>
                </a:moveTo>
                <a:lnTo>
                  <a:pt x="1025677" y="848360"/>
                </a:lnTo>
                <a:lnTo>
                  <a:pt x="1036018" y="850900"/>
                </a:lnTo>
                <a:lnTo>
                  <a:pt x="1046295" y="852170"/>
                </a:lnTo>
                <a:lnTo>
                  <a:pt x="1024468" y="847643"/>
                </a:lnTo>
                <a:lnTo>
                  <a:pt x="1004525" y="845820"/>
                </a:lnTo>
                <a:close/>
              </a:path>
              <a:path w="3461384" h="1226820">
                <a:moveTo>
                  <a:pt x="1024468" y="847643"/>
                </a:moveTo>
                <a:lnTo>
                  <a:pt x="1046295" y="852170"/>
                </a:lnTo>
                <a:lnTo>
                  <a:pt x="1084544" y="852170"/>
                </a:lnTo>
                <a:lnTo>
                  <a:pt x="1094712" y="850900"/>
                </a:lnTo>
                <a:lnTo>
                  <a:pt x="1060418" y="850900"/>
                </a:lnTo>
                <a:lnTo>
                  <a:pt x="1024468" y="847643"/>
                </a:lnTo>
                <a:close/>
              </a:path>
              <a:path w="3461384" h="1226820">
                <a:moveTo>
                  <a:pt x="1098127" y="850473"/>
                </a:moveTo>
                <a:lnTo>
                  <a:pt x="1088664" y="850900"/>
                </a:lnTo>
                <a:lnTo>
                  <a:pt x="1094712" y="850900"/>
                </a:lnTo>
                <a:lnTo>
                  <a:pt x="1098127" y="850473"/>
                </a:lnTo>
                <a:close/>
              </a:path>
              <a:path w="3461384" h="1226820">
                <a:moveTo>
                  <a:pt x="1168709" y="836836"/>
                </a:moveTo>
                <a:lnTo>
                  <a:pt x="1164279" y="838200"/>
                </a:lnTo>
                <a:lnTo>
                  <a:pt x="1134849" y="844550"/>
                </a:lnTo>
                <a:lnTo>
                  <a:pt x="1104881" y="849630"/>
                </a:lnTo>
                <a:lnTo>
                  <a:pt x="1098127" y="850473"/>
                </a:lnTo>
                <a:lnTo>
                  <a:pt x="1116844" y="849630"/>
                </a:lnTo>
                <a:lnTo>
                  <a:pt x="1627506" y="849630"/>
                </a:lnTo>
                <a:lnTo>
                  <a:pt x="1633356" y="842010"/>
                </a:lnTo>
                <a:lnTo>
                  <a:pt x="1153572" y="842010"/>
                </a:lnTo>
                <a:lnTo>
                  <a:pt x="1168709" y="836836"/>
                </a:lnTo>
                <a:close/>
              </a:path>
              <a:path w="3461384" h="1226820">
                <a:moveTo>
                  <a:pt x="1015675" y="845820"/>
                </a:moveTo>
                <a:lnTo>
                  <a:pt x="1004525" y="845820"/>
                </a:lnTo>
                <a:lnTo>
                  <a:pt x="1024468" y="847643"/>
                </a:lnTo>
                <a:lnTo>
                  <a:pt x="1015675" y="845820"/>
                </a:lnTo>
                <a:close/>
              </a:path>
              <a:path w="3461384" h="1226820">
                <a:moveTo>
                  <a:pt x="1193171" y="829310"/>
                </a:moveTo>
                <a:lnTo>
                  <a:pt x="1168709" y="836836"/>
                </a:lnTo>
                <a:lnTo>
                  <a:pt x="1153572" y="842010"/>
                </a:lnTo>
                <a:lnTo>
                  <a:pt x="1173367" y="835660"/>
                </a:lnTo>
                <a:lnTo>
                  <a:pt x="1183335" y="833120"/>
                </a:lnTo>
                <a:lnTo>
                  <a:pt x="1193171" y="829310"/>
                </a:lnTo>
                <a:close/>
              </a:path>
              <a:path w="3461384" h="1226820">
                <a:moveTo>
                  <a:pt x="1643105" y="829310"/>
                </a:moveTo>
                <a:lnTo>
                  <a:pt x="1193171" y="829310"/>
                </a:lnTo>
                <a:lnTo>
                  <a:pt x="1183335" y="833120"/>
                </a:lnTo>
                <a:lnTo>
                  <a:pt x="1173367" y="835660"/>
                </a:lnTo>
                <a:lnTo>
                  <a:pt x="1153572" y="842010"/>
                </a:lnTo>
                <a:lnTo>
                  <a:pt x="1633356" y="842010"/>
                </a:lnTo>
                <a:lnTo>
                  <a:pt x="1643105" y="829310"/>
                </a:lnTo>
                <a:close/>
              </a:path>
              <a:path w="3461384" h="1226820">
                <a:moveTo>
                  <a:pt x="1212651" y="816009"/>
                </a:moveTo>
                <a:lnTo>
                  <a:pt x="1197490" y="824230"/>
                </a:lnTo>
                <a:lnTo>
                  <a:pt x="1175869" y="834390"/>
                </a:lnTo>
                <a:lnTo>
                  <a:pt x="1168709" y="836836"/>
                </a:lnTo>
                <a:lnTo>
                  <a:pt x="1193171" y="829310"/>
                </a:lnTo>
                <a:lnTo>
                  <a:pt x="1643105" y="829310"/>
                </a:lnTo>
                <a:lnTo>
                  <a:pt x="1647980" y="822960"/>
                </a:lnTo>
                <a:lnTo>
                  <a:pt x="1203255" y="822960"/>
                </a:lnTo>
                <a:lnTo>
                  <a:pt x="1212651" y="816009"/>
                </a:lnTo>
                <a:close/>
              </a:path>
              <a:path w="3461384" h="1226820">
                <a:moveTo>
                  <a:pt x="910143" y="806438"/>
                </a:moveTo>
                <a:lnTo>
                  <a:pt x="927184" y="814742"/>
                </a:lnTo>
                <a:lnTo>
                  <a:pt x="934219" y="817880"/>
                </a:lnTo>
                <a:lnTo>
                  <a:pt x="944048" y="822960"/>
                </a:lnTo>
                <a:lnTo>
                  <a:pt x="948306" y="822960"/>
                </a:lnTo>
                <a:lnTo>
                  <a:pt x="938764" y="819150"/>
                </a:lnTo>
                <a:lnTo>
                  <a:pt x="910143" y="806438"/>
                </a:lnTo>
                <a:close/>
              </a:path>
              <a:path w="3461384" h="1226820">
                <a:moveTo>
                  <a:pt x="1217723" y="813260"/>
                </a:moveTo>
                <a:lnTo>
                  <a:pt x="1212651" y="816009"/>
                </a:lnTo>
                <a:lnTo>
                  <a:pt x="1203255" y="822960"/>
                </a:lnTo>
                <a:lnTo>
                  <a:pt x="1217723" y="813260"/>
                </a:lnTo>
                <a:close/>
              </a:path>
              <a:path w="3461384" h="1226820">
                <a:moveTo>
                  <a:pt x="1665219" y="798830"/>
                </a:moveTo>
                <a:lnTo>
                  <a:pt x="1239246" y="798830"/>
                </a:lnTo>
                <a:lnTo>
                  <a:pt x="1218571" y="812800"/>
                </a:lnTo>
                <a:lnTo>
                  <a:pt x="1217723" y="813260"/>
                </a:lnTo>
                <a:lnTo>
                  <a:pt x="1203255" y="822960"/>
                </a:lnTo>
                <a:lnTo>
                  <a:pt x="1647980" y="822960"/>
                </a:lnTo>
                <a:lnTo>
                  <a:pt x="1650905" y="819150"/>
                </a:lnTo>
                <a:lnTo>
                  <a:pt x="1665219" y="798830"/>
                </a:lnTo>
                <a:close/>
              </a:path>
              <a:path w="3461384" h="1226820">
                <a:moveTo>
                  <a:pt x="1327804" y="706120"/>
                </a:moveTo>
                <a:lnTo>
                  <a:pt x="1299534" y="737870"/>
                </a:lnTo>
                <a:lnTo>
                  <a:pt x="1269577" y="768350"/>
                </a:lnTo>
                <a:lnTo>
                  <a:pt x="1237596" y="797560"/>
                </a:lnTo>
                <a:lnTo>
                  <a:pt x="1212651" y="816009"/>
                </a:lnTo>
                <a:lnTo>
                  <a:pt x="1217723" y="813260"/>
                </a:lnTo>
                <a:lnTo>
                  <a:pt x="1239246" y="798830"/>
                </a:lnTo>
                <a:lnTo>
                  <a:pt x="1665219" y="798830"/>
                </a:lnTo>
                <a:lnTo>
                  <a:pt x="1679533" y="778510"/>
                </a:lnTo>
                <a:lnTo>
                  <a:pt x="1706865" y="740410"/>
                </a:lnTo>
                <a:lnTo>
                  <a:pt x="1300448" y="740410"/>
                </a:lnTo>
                <a:lnTo>
                  <a:pt x="1307151" y="731520"/>
                </a:lnTo>
                <a:lnTo>
                  <a:pt x="1321100" y="715010"/>
                </a:lnTo>
                <a:lnTo>
                  <a:pt x="1327804" y="706120"/>
                </a:lnTo>
                <a:close/>
              </a:path>
              <a:path w="3461384" h="1226820">
                <a:moveTo>
                  <a:pt x="904449" y="803910"/>
                </a:moveTo>
                <a:lnTo>
                  <a:pt x="914285" y="808990"/>
                </a:lnTo>
                <a:lnTo>
                  <a:pt x="927184" y="814742"/>
                </a:lnTo>
                <a:lnTo>
                  <a:pt x="910143" y="806438"/>
                </a:lnTo>
                <a:lnTo>
                  <a:pt x="904449" y="803910"/>
                </a:lnTo>
                <a:close/>
              </a:path>
              <a:path w="3461384" h="1226820">
                <a:moveTo>
                  <a:pt x="904953" y="803910"/>
                </a:moveTo>
                <a:lnTo>
                  <a:pt x="904449" y="803910"/>
                </a:lnTo>
                <a:lnTo>
                  <a:pt x="910143" y="806438"/>
                </a:lnTo>
                <a:lnTo>
                  <a:pt x="904953" y="803910"/>
                </a:lnTo>
                <a:close/>
              </a:path>
              <a:path w="3461384" h="1226820">
                <a:moveTo>
                  <a:pt x="2173043" y="0"/>
                </a:moveTo>
                <a:lnTo>
                  <a:pt x="2122580" y="2540"/>
                </a:lnTo>
                <a:lnTo>
                  <a:pt x="2072775" y="10160"/>
                </a:lnTo>
                <a:lnTo>
                  <a:pt x="2024043" y="21590"/>
                </a:lnTo>
                <a:lnTo>
                  <a:pt x="1978409" y="36830"/>
                </a:lnTo>
                <a:lnTo>
                  <a:pt x="1934370" y="55880"/>
                </a:lnTo>
                <a:lnTo>
                  <a:pt x="1891899" y="77470"/>
                </a:lnTo>
                <a:lnTo>
                  <a:pt x="1850972" y="101600"/>
                </a:lnTo>
                <a:lnTo>
                  <a:pt x="1811564" y="128270"/>
                </a:lnTo>
                <a:lnTo>
                  <a:pt x="1773649" y="156210"/>
                </a:lnTo>
                <a:lnTo>
                  <a:pt x="1737203" y="187960"/>
                </a:lnTo>
                <a:lnTo>
                  <a:pt x="1702200" y="220980"/>
                </a:lnTo>
                <a:lnTo>
                  <a:pt x="1667589" y="256540"/>
                </a:lnTo>
                <a:lnTo>
                  <a:pt x="1634059" y="293370"/>
                </a:lnTo>
                <a:lnTo>
                  <a:pt x="1601548" y="331470"/>
                </a:lnTo>
                <a:lnTo>
                  <a:pt x="1569993" y="370840"/>
                </a:lnTo>
                <a:lnTo>
                  <a:pt x="1539332" y="410210"/>
                </a:lnTo>
                <a:lnTo>
                  <a:pt x="1509504" y="449580"/>
                </a:lnTo>
                <a:lnTo>
                  <a:pt x="1480445" y="490220"/>
                </a:lnTo>
                <a:lnTo>
                  <a:pt x="1422419" y="575310"/>
                </a:lnTo>
                <a:lnTo>
                  <a:pt x="1393147" y="617220"/>
                </a:lnTo>
                <a:lnTo>
                  <a:pt x="1363274" y="659130"/>
                </a:lnTo>
                <a:lnTo>
                  <a:pt x="1332481" y="701040"/>
                </a:lnTo>
                <a:lnTo>
                  <a:pt x="1300448" y="740410"/>
                </a:lnTo>
                <a:lnTo>
                  <a:pt x="1706865" y="740410"/>
                </a:lnTo>
                <a:lnTo>
                  <a:pt x="1707776" y="739140"/>
                </a:lnTo>
                <a:lnTo>
                  <a:pt x="1735866" y="698500"/>
                </a:lnTo>
                <a:lnTo>
                  <a:pt x="1764038" y="659130"/>
                </a:lnTo>
                <a:lnTo>
                  <a:pt x="1792524" y="619760"/>
                </a:lnTo>
                <a:lnTo>
                  <a:pt x="1821559" y="580390"/>
                </a:lnTo>
                <a:lnTo>
                  <a:pt x="1851376" y="541020"/>
                </a:lnTo>
                <a:lnTo>
                  <a:pt x="1854460" y="537210"/>
                </a:lnTo>
                <a:lnTo>
                  <a:pt x="1854130" y="537210"/>
                </a:lnTo>
                <a:lnTo>
                  <a:pt x="1858618" y="532071"/>
                </a:lnTo>
                <a:lnTo>
                  <a:pt x="1882209" y="502920"/>
                </a:lnTo>
                <a:lnTo>
                  <a:pt x="1884082" y="502920"/>
                </a:lnTo>
                <a:lnTo>
                  <a:pt x="1919890" y="466090"/>
                </a:lnTo>
                <a:lnTo>
                  <a:pt x="1955105" y="431800"/>
                </a:lnTo>
                <a:lnTo>
                  <a:pt x="1992154" y="400050"/>
                </a:lnTo>
                <a:lnTo>
                  <a:pt x="1998952" y="394970"/>
                </a:lnTo>
                <a:lnTo>
                  <a:pt x="1995963" y="394970"/>
                </a:lnTo>
                <a:lnTo>
                  <a:pt x="2004614" y="388620"/>
                </a:lnTo>
                <a:lnTo>
                  <a:pt x="2013332" y="383540"/>
                </a:lnTo>
                <a:lnTo>
                  <a:pt x="2022186" y="377190"/>
                </a:lnTo>
                <a:lnTo>
                  <a:pt x="2031244" y="370840"/>
                </a:lnTo>
                <a:lnTo>
                  <a:pt x="2035798" y="370840"/>
                </a:lnTo>
                <a:lnTo>
                  <a:pt x="2053923" y="360680"/>
                </a:lnTo>
                <a:lnTo>
                  <a:pt x="2081912" y="346710"/>
                </a:lnTo>
                <a:lnTo>
                  <a:pt x="2076608" y="346710"/>
                </a:lnTo>
                <a:lnTo>
                  <a:pt x="2093099" y="341540"/>
                </a:lnTo>
                <a:lnTo>
                  <a:pt x="2116207" y="332740"/>
                </a:lnTo>
                <a:lnTo>
                  <a:pt x="2125295" y="332740"/>
                </a:lnTo>
                <a:lnTo>
                  <a:pt x="2149808" y="328930"/>
                </a:lnTo>
                <a:lnTo>
                  <a:pt x="2133479" y="328930"/>
                </a:lnTo>
                <a:lnTo>
                  <a:pt x="2153997" y="326390"/>
                </a:lnTo>
                <a:lnTo>
                  <a:pt x="2164259" y="326390"/>
                </a:lnTo>
                <a:lnTo>
                  <a:pt x="2174525" y="325120"/>
                </a:lnTo>
                <a:lnTo>
                  <a:pt x="3438258" y="325120"/>
                </a:lnTo>
                <a:lnTo>
                  <a:pt x="3443154" y="312420"/>
                </a:lnTo>
                <a:lnTo>
                  <a:pt x="3448866" y="290830"/>
                </a:lnTo>
                <a:lnTo>
                  <a:pt x="2980912" y="290830"/>
                </a:lnTo>
                <a:lnTo>
                  <a:pt x="2996303" y="288290"/>
                </a:lnTo>
                <a:lnTo>
                  <a:pt x="2957163" y="288290"/>
                </a:lnTo>
                <a:lnTo>
                  <a:pt x="2946784" y="287020"/>
                </a:lnTo>
                <a:lnTo>
                  <a:pt x="2936273" y="284480"/>
                </a:lnTo>
                <a:lnTo>
                  <a:pt x="2925764" y="283210"/>
                </a:lnTo>
                <a:lnTo>
                  <a:pt x="2915392" y="280670"/>
                </a:lnTo>
                <a:lnTo>
                  <a:pt x="2922405" y="280670"/>
                </a:lnTo>
                <a:lnTo>
                  <a:pt x="2910818" y="278130"/>
                </a:lnTo>
                <a:lnTo>
                  <a:pt x="2865624" y="264160"/>
                </a:lnTo>
                <a:lnTo>
                  <a:pt x="2821378" y="246380"/>
                </a:lnTo>
                <a:lnTo>
                  <a:pt x="2818199" y="246380"/>
                </a:lnTo>
                <a:lnTo>
                  <a:pt x="2807647" y="242570"/>
                </a:lnTo>
                <a:lnTo>
                  <a:pt x="2797500" y="237490"/>
                </a:lnTo>
                <a:lnTo>
                  <a:pt x="2777877" y="227330"/>
                </a:lnTo>
                <a:lnTo>
                  <a:pt x="2779109" y="227330"/>
                </a:lnTo>
                <a:lnTo>
                  <a:pt x="2773897" y="224790"/>
                </a:lnTo>
                <a:lnTo>
                  <a:pt x="2730128" y="201930"/>
                </a:lnTo>
                <a:lnTo>
                  <a:pt x="2643336" y="153670"/>
                </a:lnTo>
                <a:lnTo>
                  <a:pt x="2556117" y="107950"/>
                </a:lnTo>
                <a:lnTo>
                  <a:pt x="2466764" y="64770"/>
                </a:lnTo>
                <a:lnTo>
                  <a:pt x="2420753" y="46990"/>
                </a:lnTo>
                <a:lnTo>
                  <a:pt x="2373204" y="30480"/>
                </a:lnTo>
                <a:lnTo>
                  <a:pt x="2324245" y="17780"/>
                </a:lnTo>
                <a:lnTo>
                  <a:pt x="2274289" y="7620"/>
                </a:lnTo>
                <a:lnTo>
                  <a:pt x="2223750" y="2540"/>
                </a:lnTo>
                <a:lnTo>
                  <a:pt x="2173043" y="0"/>
                </a:lnTo>
                <a:close/>
              </a:path>
              <a:path w="3461384" h="1226820">
                <a:moveTo>
                  <a:pt x="2380156" y="383407"/>
                </a:moveTo>
                <a:lnTo>
                  <a:pt x="2403441" y="394970"/>
                </a:lnTo>
                <a:lnTo>
                  <a:pt x="2448546" y="419100"/>
                </a:lnTo>
                <a:lnTo>
                  <a:pt x="2493168" y="444500"/>
                </a:lnTo>
                <a:lnTo>
                  <a:pt x="2582754" y="492760"/>
                </a:lnTo>
                <a:lnTo>
                  <a:pt x="2626606" y="515620"/>
                </a:lnTo>
                <a:lnTo>
                  <a:pt x="2716835" y="556260"/>
                </a:lnTo>
                <a:lnTo>
                  <a:pt x="2763081" y="572770"/>
                </a:lnTo>
                <a:lnTo>
                  <a:pt x="2809995" y="588010"/>
                </a:lnTo>
                <a:lnTo>
                  <a:pt x="2857512" y="600710"/>
                </a:lnTo>
                <a:lnTo>
                  <a:pt x="2905568" y="608330"/>
                </a:lnTo>
                <a:lnTo>
                  <a:pt x="2954098" y="613410"/>
                </a:lnTo>
                <a:lnTo>
                  <a:pt x="3003036" y="614680"/>
                </a:lnTo>
                <a:lnTo>
                  <a:pt x="3052318" y="610870"/>
                </a:lnTo>
                <a:lnTo>
                  <a:pt x="3101879" y="603250"/>
                </a:lnTo>
                <a:lnTo>
                  <a:pt x="3151399" y="589280"/>
                </a:lnTo>
                <a:lnTo>
                  <a:pt x="3199949" y="570230"/>
                </a:lnTo>
                <a:lnTo>
                  <a:pt x="3246562" y="546100"/>
                </a:lnTo>
                <a:lnTo>
                  <a:pt x="3290272" y="518160"/>
                </a:lnTo>
                <a:lnTo>
                  <a:pt x="3330111" y="485140"/>
                </a:lnTo>
                <a:lnTo>
                  <a:pt x="3374124" y="440690"/>
                </a:lnTo>
                <a:lnTo>
                  <a:pt x="3409240" y="389890"/>
                </a:lnTo>
                <a:lnTo>
                  <a:pt x="2397004" y="389890"/>
                </a:lnTo>
                <a:lnTo>
                  <a:pt x="2380156" y="383407"/>
                </a:lnTo>
                <a:close/>
              </a:path>
              <a:path w="3461384" h="1226820">
                <a:moveTo>
                  <a:pt x="1856850" y="534256"/>
                </a:moveTo>
                <a:lnTo>
                  <a:pt x="1854130" y="537210"/>
                </a:lnTo>
                <a:lnTo>
                  <a:pt x="1854460" y="537210"/>
                </a:lnTo>
                <a:lnTo>
                  <a:pt x="1856850" y="534256"/>
                </a:lnTo>
                <a:close/>
              </a:path>
              <a:path w="3461384" h="1226820">
                <a:moveTo>
                  <a:pt x="1864560" y="525269"/>
                </a:moveTo>
                <a:lnTo>
                  <a:pt x="1858618" y="532071"/>
                </a:lnTo>
                <a:lnTo>
                  <a:pt x="1856850" y="534256"/>
                </a:lnTo>
                <a:lnTo>
                  <a:pt x="1861148" y="529590"/>
                </a:lnTo>
                <a:lnTo>
                  <a:pt x="1864560" y="525269"/>
                </a:lnTo>
                <a:close/>
              </a:path>
              <a:path w="3461384" h="1226820">
                <a:moveTo>
                  <a:pt x="1884082" y="502920"/>
                </a:moveTo>
                <a:lnTo>
                  <a:pt x="1882209" y="502920"/>
                </a:lnTo>
                <a:lnTo>
                  <a:pt x="1864560" y="525269"/>
                </a:lnTo>
                <a:lnTo>
                  <a:pt x="1884082" y="502920"/>
                </a:lnTo>
                <a:close/>
              </a:path>
              <a:path w="3461384" h="1226820">
                <a:moveTo>
                  <a:pt x="2031244" y="370840"/>
                </a:moveTo>
                <a:lnTo>
                  <a:pt x="2022186" y="377190"/>
                </a:lnTo>
                <a:lnTo>
                  <a:pt x="2013332" y="383540"/>
                </a:lnTo>
                <a:lnTo>
                  <a:pt x="2004614" y="388620"/>
                </a:lnTo>
                <a:lnTo>
                  <a:pt x="1995963" y="394970"/>
                </a:lnTo>
                <a:lnTo>
                  <a:pt x="2014040" y="383695"/>
                </a:lnTo>
                <a:lnTo>
                  <a:pt x="2031244" y="370840"/>
                </a:lnTo>
                <a:close/>
              </a:path>
              <a:path w="3461384" h="1226820">
                <a:moveTo>
                  <a:pt x="2014040" y="383695"/>
                </a:moveTo>
                <a:lnTo>
                  <a:pt x="1995963" y="394970"/>
                </a:lnTo>
                <a:lnTo>
                  <a:pt x="1998952" y="394970"/>
                </a:lnTo>
                <a:lnTo>
                  <a:pt x="2014040" y="383695"/>
                </a:lnTo>
                <a:close/>
              </a:path>
              <a:path w="3461384" h="1226820">
                <a:moveTo>
                  <a:pt x="3417968" y="372110"/>
                </a:moveTo>
                <a:lnTo>
                  <a:pt x="2357405" y="372110"/>
                </a:lnTo>
                <a:lnTo>
                  <a:pt x="2372456" y="379583"/>
                </a:lnTo>
                <a:lnTo>
                  <a:pt x="2397004" y="389890"/>
                </a:lnTo>
                <a:lnTo>
                  <a:pt x="3409240" y="389890"/>
                </a:lnTo>
                <a:lnTo>
                  <a:pt x="3410032" y="388620"/>
                </a:lnTo>
                <a:lnTo>
                  <a:pt x="3417968" y="372110"/>
                </a:lnTo>
                <a:close/>
              </a:path>
              <a:path w="3461384" h="1226820">
                <a:moveTo>
                  <a:pt x="2035798" y="370840"/>
                </a:moveTo>
                <a:lnTo>
                  <a:pt x="2031244" y="370840"/>
                </a:lnTo>
                <a:lnTo>
                  <a:pt x="2014040" y="383695"/>
                </a:lnTo>
                <a:lnTo>
                  <a:pt x="2024470" y="377190"/>
                </a:lnTo>
                <a:lnTo>
                  <a:pt x="2035798" y="370840"/>
                </a:lnTo>
                <a:close/>
              </a:path>
              <a:path w="3461384" h="1226820">
                <a:moveTo>
                  <a:pt x="2369474" y="378332"/>
                </a:moveTo>
                <a:lnTo>
                  <a:pt x="2377200" y="382270"/>
                </a:lnTo>
                <a:lnTo>
                  <a:pt x="2380156" y="383407"/>
                </a:lnTo>
                <a:lnTo>
                  <a:pt x="2372456" y="379583"/>
                </a:lnTo>
                <a:lnTo>
                  <a:pt x="2369474" y="378332"/>
                </a:lnTo>
                <a:close/>
              </a:path>
              <a:path w="3461384" h="1226820">
                <a:moveTo>
                  <a:pt x="2220145" y="330103"/>
                </a:moveTo>
                <a:lnTo>
                  <a:pt x="2257376" y="337820"/>
                </a:lnTo>
                <a:lnTo>
                  <a:pt x="2305110" y="353060"/>
                </a:lnTo>
                <a:lnTo>
                  <a:pt x="2351630" y="370840"/>
                </a:lnTo>
                <a:lnTo>
                  <a:pt x="2369474" y="378332"/>
                </a:lnTo>
                <a:lnTo>
                  <a:pt x="2357405" y="372110"/>
                </a:lnTo>
                <a:lnTo>
                  <a:pt x="3417968" y="372110"/>
                </a:lnTo>
                <a:lnTo>
                  <a:pt x="3428956" y="349250"/>
                </a:lnTo>
                <a:lnTo>
                  <a:pt x="3434341" y="335280"/>
                </a:lnTo>
                <a:lnTo>
                  <a:pt x="2250840" y="335280"/>
                </a:lnTo>
                <a:lnTo>
                  <a:pt x="2221265" y="330200"/>
                </a:lnTo>
                <a:lnTo>
                  <a:pt x="2220145" y="330103"/>
                </a:lnTo>
                <a:close/>
              </a:path>
              <a:path w="3461384" h="1226820">
                <a:moveTo>
                  <a:pt x="2098208" y="339939"/>
                </a:moveTo>
                <a:lnTo>
                  <a:pt x="2093099" y="341540"/>
                </a:lnTo>
                <a:lnTo>
                  <a:pt x="2086337" y="344170"/>
                </a:lnTo>
                <a:lnTo>
                  <a:pt x="2076608" y="346710"/>
                </a:lnTo>
                <a:lnTo>
                  <a:pt x="2081912" y="346710"/>
                </a:lnTo>
                <a:lnTo>
                  <a:pt x="2084456" y="345440"/>
                </a:lnTo>
                <a:lnTo>
                  <a:pt x="2098208" y="339939"/>
                </a:lnTo>
                <a:close/>
              </a:path>
              <a:path w="3461384" h="1226820">
                <a:moveTo>
                  <a:pt x="2116207" y="332740"/>
                </a:moveTo>
                <a:lnTo>
                  <a:pt x="2093099" y="341540"/>
                </a:lnTo>
                <a:lnTo>
                  <a:pt x="2098208" y="339939"/>
                </a:lnTo>
                <a:lnTo>
                  <a:pt x="2116207" y="332740"/>
                </a:lnTo>
                <a:close/>
              </a:path>
              <a:path w="3461384" h="1226820">
                <a:moveTo>
                  <a:pt x="2125295" y="332740"/>
                </a:moveTo>
                <a:lnTo>
                  <a:pt x="2116207" y="332740"/>
                </a:lnTo>
                <a:lnTo>
                  <a:pt x="2098208" y="339939"/>
                </a:lnTo>
                <a:lnTo>
                  <a:pt x="2100918" y="339090"/>
                </a:lnTo>
                <a:lnTo>
                  <a:pt x="2125295" y="332740"/>
                </a:lnTo>
                <a:close/>
              </a:path>
              <a:path w="3461384" h="1226820">
                <a:moveTo>
                  <a:pt x="2208358" y="327660"/>
                </a:moveTo>
                <a:lnTo>
                  <a:pt x="2220145" y="330103"/>
                </a:lnTo>
                <a:lnTo>
                  <a:pt x="2221265" y="330200"/>
                </a:lnTo>
                <a:lnTo>
                  <a:pt x="2250840" y="335280"/>
                </a:lnTo>
                <a:lnTo>
                  <a:pt x="2229599" y="330200"/>
                </a:lnTo>
                <a:lnTo>
                  <a:pt x="2208358" y="327660"/>
                </a:lnTo>
                <a:close/>
              </a:path>
              <a:path w="3461384" h="1226820">
                <a:moveTo>
                  <a:pt x="3437279" y="327660"/>
                </a:moveTo>
                <a:lnTo>
                  <a:pt x="2208358" y="327660"/>
                </a:lnTo>
                <a:lnTo>
                  <a:pt x="2229599" y="330200"/>
                </a:lnTo>
                <a:lnTo>
                  <a:pt x="2250840" y="335280"/>
                </a:lnTo>
                <a:lnTo>
                  <a:pt x="3434341" y="335280"/>
                </a:lnTo>
                <a:lnTo>
                  <a:pt x="3437279" y="327660"/>
                </a:lnTo>
                <a:close/>
              </a:path>
              <a:path w="3461384" h="1226820">
                <a:moveTo>
                  <a:pt x="2208358" y="327660"/>
                </a:moveTo>
                <a:lnTo>
                  <a:pt x="2191892" y="327660"/>
                </a:lnTo>
                <a:lnTo>
                  <a:pt x="2220145" y="330103"/>
                </a:lnTo>
                <a:lnTo>
                  <a:pt x="2208358" y="327660"/>
                </a:lnTo>
                <a:close/>
              </a:path>
              <a:path w="3461384" h="1226820">
                <a:moveTo>
                  <a:pt x="2174525" y="325120"/>
                </a:moveTo>
                <a:lnTo>
                  <a:pt x="2164259" y="326390"/>
                </a:lnTo>
                <a:lnTo>
                  <a:pt x="2153997" y="326390"/>
                </a:lnTo>
                <a:lnTo>
                  <a:pt x="2133479" y="328930"/>
                </a:lnTo>
                <a:lnTo>
                  <a:pt x="2156235" y="327939"/>
                </a:lnTo>
                <a:lnTo>
                  <a:pt x="2174525" y="325120"/>
                </a:lnTo>
                <a:close/>
              </a:path>
              <a:path w="3461384" h="1226820">
                <a:moveTo>
                  <a:pt x="2156235" y="327939"/>
                </a:moveTo>
                <a:lnTo>
                  <a:pt x="2133479" y="328930"/>
                </a:lnTo>
                <a:lnTo>
                  <a:pt x="2149808" y="328930"/>
                </a:lnTo>
                <a:lnTo>
                  <a:pt x="2156235" y="327939"/>
                </a:lnTo>
                <a:close/>
              </a:path>
              <a:path w="3461384" h="1226820">
                <a:moveTo>
                  <a:pt x="3438258" y="325120"/>
                </a:moveTo>
                <a:lnTo>
                  <a:pt x="2174525" y="325120"/>
                </a:lnTo>
                <a:lnTo>
                  <a:pt x="2156235" y="327939"/>
                </a:lnTo>
                <a:lnTo>
                  <a:pt x="2162654" y="327660"/>
                </a:lnTo>
                <a:lnTo>
                  <a:pt x="3437279" y="327660"/>
                </a:lnTo>
                <a:lnTo>
                  <a:pt x="3438258" y="325120"/>
                </a:lnTo>
                <a:close/>
              </a:path>
              <a:path w="3461384" h="1226820">
                <a:moveTo>
                  <a:pt x="3022682" y="287020"/>
                </a:moveTo>
                <a:lnTo>
                  <a:pt x="2996547" y="288249"/>
                </a:lnTo>
                <a:lnTo>
                  <a:pt x="2980912" y="290830"/>
                </a:lnTo>
                <a:lnTo>
                  <a:pt x="3001797" y="288290"/>
                </a:lnTo>
                <a:lnTo>
                  <a:pt x="3012105" y="288290"/>
                </a:lnTo>
                <a:lnTo>
                  <a:pt x="3022682" y="287020"/>
                </a:lnTo>
                <a:close/>
              </a:path>
              <a:path w="3461384" h="1226820">
                <a:moveTo>
                  <a:pt x="3449874" y="287020"/>
                </a:moveTo>
                <a:lnTo>
                  <a:pt x="3022682" y="287020"/>
                </a:lnTo>
                <a:lnTo>
                  <a:pt x="3012105" y="288290"/>
                </a:lnTo>
                <a:lnTo>
                  <a:pt x="3001797" y="288290"/>
                </a:lnTo>
                <a:lnTo>
                  <a:pt x="2980912" y="290830"/>
                </a:lnTo>
                <a:lnTo>
                  <a:pt x="3448866" y="290830"/>
                </a:lnTo>
                <a:lnTo>
                  <a:pt x="3449874" y="287020"/>
                </a:lnTo>
                <a:close/>
              </a:path>
              <a:path w="3461384" h="1226820">
                <a:moveTo>
                  <a:pt x="2915392" y="280670"/>
                </a:moveTo>
                <a:lnTo>
                  <a:pt x="2925764" y="283210"/>
                </a:lnTo>
                <a:lnTo>
                  <a:pt x="2936273" y="284480"/>
                </a:lnTo>
                <a:lnTo>
                  <a:pt x="2946784" y="287020"/>
                </a:lnTo>
                <a:lnTo>
                  <a:pt x="2957163" y="288290"/>
                </a:lnTo>
                <a:lnTo>
                  <a:pt x="2935642" y="283572"/>
                </a:lnTo>
                <a:lnTo>
                  <a:pt x="2915392" y="280670"/>
                </a:lnTo>
                <a:close/>
              </a:path>
              <a:path w="3461384" h="1226820">
                <a:moveTo>
                  <a:pt x="2935642" y="283572"/>
                </a:moveTo>
                <a:lnTo>
                  <a:pt x="2957163" y="288290"/>
                </a:lnTo>
                <a:lnTo>
                  <a:pt x="2995690" y="288290"/>
                </a:lnTo>
                <a:lnTo>
                  <a:pt x="2968766" y="287020"/>
                </a:lnTo>
                <a:lnTo>
                  <a:pt x="2941977" y="284480"/>
                </a:lnTo>
                <a:lnTo>
                  <a:pt x="2935642" y="283572"/>
                </a:lnTo>
                <a:close/>
              </a:path>
              <a:path w="3461384" h="1226820">
                <a:moveTo>
                  <a:pt x="2996547" y="288249"/>
                </a:moveTo>
                <a:lnTo>
                  <a:pt x="2995690" y="288290"/>
                </a:lnTo>
                <a:lnTo>
                  <a:pt x="2996303" y="288290"/>
                </a:lnTo>
                <a:lnTo>
                  <a:pt x="2996547" y="288249"/>
                </a:lnTo>
                <a:close/>
              </a:path>
              <a:path w="3461384" h="1226820">
                <a:moveTo>
                  <a:pt x="3055421" y="276057"/>
                </a:moveTo>
                <a:lnTo>
                  <a:pt x="3049361" y="278130"/>
                </a:lnTo>
                <a:lnTo>
                  <a:pt x="3026814" y="283210"/>
                </a:lnTo>
                <a:lnTo>
                  <a:pt x="2996547" y="288249"/>
                </a:lnTo>
                <a:lnTo>
                  <a:pt x="3022682" y="287020"/>
                </a:lnTo>
                <a:lnTo>
                  <a:pt x="3449874" y="287020"/>
                </a:lnTo>
                <a:lnTo>
                  <a:pt x="3450546" y="284480"/>
                </a:lnTo>
                <a:lnTo>
                  <a:pt x="3032029" y="284480"/>
                </a:lnTo>
                <a:lnTo>
                  <a:pt x="3053768" y="276860"/>
                </a:lnTo>
                <a:lnTo>
                  <a:pt x="3055421" y="276057"/>
                </a:lnTo>
                <a:close/>
              </a:path>
              <a:path w="3461384" h="1226820">
                <a:moveTo>
                  <a:pt x="3071641" y="270510"/>
                </a:moveTo>
                <a:lnTo>
                  <a:pt x="3055421" y="276057"/>
                </a:lnTo>
                <a:lnTo>
                  <a:pt x="3053768" y="276860"/>
                </a:lnTo>
                <a:lnTo>
                  <a:pt x="3032029" y="284480"/>
                </a:lnTo>
                <a:lnTo>
                  <a:pt x="3051835" y="278130"/>
                </a:lnTo>
                <a:lnTo>
                  <a:pt x="3071641" y="270510"/>
                </a:lnTo>
                <a:close/>
              </a:path>
              <a:path w="3461384" h="1226820">
                <a:moveTo>
                  <a:pt x="3454029" y="270510"/>
                </a:moveTo>
                <a:lnTo>
                  <a:pt x="3071641" y="270510"/>
                </a:lnTo>
                <a:lnTo>
                  <a:pt x="3051835" y="278130"/>
                </a:lnTo>
                <a:lnTo>
                  <a:pt x="3032029" y="284480"/>
                </a:lnTo>
                <a:lnTo>
                  <a:pt x="3450546" y="284480"/>
                </a:lnTo>
                <a:lnTo>
                  <a:pt x="3453570" y="273050"/>
                </a:lnTo>
                <a:lnTo>
                  <a:pt x="3454029" y="270510"/>
                </a:lnTo>
                <a:close/>
              </a:path>
              <a:path w="3461384" h="1226820">
                <a:moveTo>
                  <a:pt x="2922405" y="280670"/>
                </a:moveTo>
                <a:lnTo>
                  <a:pt x="2915392" y="280670"/>
                </a:lnTo>
                <a:lnTo>
                  <a:pt x="2935642" y="283572"/>
                </a:lnTo>
                <a:lnTo>
                  <a:pt x="2922405" y="280670"/>
                </a:lnTo>
                <a:close/>
              </a:path>
              <a:path w="3461384" h="1226820">
                <a:moveTo>
                  <a:pt x="3095320" y="256206"/>
                </a:moveTo>
                <a:lnTo>
                  <a:pt x="3094812" y="256540"/>
                </a:lnTo>
                <a:lnTo>
                  <a:pt x="3074695" y="266700"/>
                </a:lnTo>
                <a:lnTo>
                  <a:pt x="3055421" y="276057"/>
                </a:lnTo>
                <a:lnTo>
                  <a:pt x="3071641" y="270510"/>
                </a:lnTo>
                <a:lnTo>
                  <a:pt x="3454029" y="270510"/>
                </a:lnTo>
                <a:lnTo>
                  <a:pt x="3454488" y="267970"/>
                </a:lnTo>
                <a:lnTo>
                  <a:pt x="3079553" y="267970"/>
                </a:lnTo>
                <a:lnTo>
                  <a:pt x="3094931" y="256540"/>
                </a:lnTo>
                <a:lnTo>
                  <a:pt x="3095320" y="256206"/>
                </a:lnTo>
                <a:close/>
              </a:path>
              <a:path w="3461384" h="1226820">
                <a:moveTo>
                  <a:pt x="3111969" y="245255"/>
                </a:moveTo>
                <a:lnTo>
                  <a:pt x="3095320" y="256206"/>
                </a:lnTo>
                <a:lnTo>
                  <a:pt x="3094931" y="256540"/>
                </a:lnTo>
                <a:lnTo>
                  <a:pt x="3079553" y="267970"/>
                </a:lnTo>
                <a:lnTo>
                  <a:pt x="3088192" y="261620"/>
                </a:lnTo>
                <a:lnTo>
                  <a:pt x="3096833" y="256540"/>
                </a:lnTo>
                <a:lnTo>
                  <a:pt x="3111659" y="245648"/>
                </a:lnTo>
                <a:lnTo>
                  <a:pt x="3111969" y="245255"/>
                </a:lnTo>
                <a:close/>
              </a:path>
              <a:path w="3461384" h="1226820">
                <a:moveTo>
                  <a:pt x="3111659" y="245648"/>
                </a:moveTo>
                <a:lnTo>
                  <a:pt x="3096833" y="256540"/>
                </a:lnTo>
                <a:lnTo>
                  <a:pt x="3088192" y="261620"/>
                </a:lnTo>
                <a:lnTo>
                  <a:pt x="3079553" y="267970"/>
                </a:lnTo>
                <a:lnTo>
                  <a:pt x="3454488" y="267970"/>
                </a:lnTo>
                <a:lnTo>
                  <a:pt x="3457934" y="248920"/>
                </a:lnTo>
                <a:lnTo>
                  <a:pt x="3109080" y="248920"/>
                </a:lnTo>
                <a:lnTo>
                  <a:pt x="3111659" y="245648"/>
                </a:lnTo>
                <a:close/>
              </a:path>
              <a:path w="3461384" h="1226820">
                <a:moveTo>
                  <a:pt x="3120150" y="234430"/>
                </a:moveTo>
                <a:lnTo>
                  <a:pt x="3109704" y="243840"/>
                </a:lnTo>
                <a:lnTo>
                  <a:pt x="3095320" y="256206"/>
                </a:lnTo>
                <a:lnTo>
                  <a:pt x="3111969" y="245255"/>
                </a:lnTo>
                <a:lnTo>
                  <a:pt x="3118093" y="237490"/>
                </a:lnTo>
                <a:lnTo>
                  <a:pt x="3120150" y="234430"/>
                </a:lnTo>
                <a:close/>
              </a:path>
              <a:path w="3461384" h="1226820">
                <a:moveTo>
                  <a:pt x="3113002" y="244662"/>
                </a:moveTo>
                <a:lnTo>
                  <a:pt x="3111659" y="245648"/>
                </a:lnTo>
                <a:lnTo>
                  <a:pt x="3109080" y="248920"/>
                </a:lnTo>
                <a:lnTo>
                  <a:pt x="3113002" y="244662"/>
                </a:lnTo>
                <a:close/>
              </a:path>
              <a:path w="3461384" h="1226820">
                <a:moveTo>
                  <a:pt x="3458853" y="243840"/>
                </a:moveTo>
                <a:lnTo>
                  <a:pt x="3114122" y="243840"/>
                </a:lnTo>
                <a:lnTo>
                  <a:pt x="3113002" y="244662"/>
                </a:lnTo>
                <a:lnTo>
                  <a:pt x="3109080" y="248920"/>
                </a:lnTo>
                <a:lnTo>
                  <a:pt x="3457934" y="248920"/>
                </a:lnTo>
                <a:lnTo>
                  <a:pt x="3458853" y="243840"/>
                </a:lnTo>
                <a:close/>
              </a:path>
              <a:path w="3461384" h="1226820">
                <a:moveTo>
                  <a:pt x="2777877" y="227330"/>
                </a:moveTo>
                <a:lnTo>
                  <a:pt x="2797500" y="237490"/>
                </a:lnTo>
                <a:lnTo>
                  <a:pt x="2807647" y="242570"/>
                </a:lnTo>
                <a:lnTo>
                  <a:pt x="2818199" y="246380"/>
                </a:lnTo>
                <a:lnTo>
                  <a:pt x="2790028" y="232651"/>
                </a:lnTo>
                <a:lnTo>
                  <a:pt x="2777877" y="227330"/>
                </a:lnTo>
                <a:close/>
              </a:path>
              <a:path w="3461384" h="1226820">
                <a:moveTo>
                  <a:pt x="2790028" y="232651"/>
                </a:moveTo>
                <a:lnTo>
                  <a:pt x="2818199" y="246380"/>
                </a:lnTo>
                <a:lnTo>
                  <a:pt x="2821378" y="246380"/>
                </a:lnTo>
                <a:lnTo>
                  <a:pt x="2790028" y="232651"/>
                </a:lnTo>
                <a:close/>
              </a:path>
              <a:path w="3461384" h="1226820">
                <a:moveTo>
                  <a:pt x="3113204" y="244444"/>
                </a:moveTo>
                <a:lnTo>
                  <a:pt x="3111969" y="245255"/>
                </a:lnTo>
                <a:lnTo>
                  <a:pt x="3111659" y="245648"/>
                </a:lnTo>
                <a:lnTo>
                  <a:pt x="3113002" y="244662"/>
                </a:lnTo>
                <a:lnTo>
                  <a:pt x="3113204" y="244444"/>
                </a:lnTo>
                <a:close/>
              </a:path>
              <a:path w="3461384" h="1226820">
                <a:moveTo>
                  <a:pt x="3127753" y="226632"/>
                </a:moveTo>
                <a:lnTo>
                  <a:pt x="3123803" y="231140"/>
                </a:lnTo>
                <a:lnTo>
                  <a:pt x="3120150" y="234430"/>
                </a:lnTo>
                <a:lnTo>
                  <a:pt x="3118093" y="237490"/>
                </a:lnTo>
                <a:lnTo>
                  <a:pt x="3111969" y="245255"/>
                </a:lnTo>
                <a:lnTo>
                  <a:pt x="3113204" y="244444"/>
                </a:lnTo>
                <a:lnTo>
                  <a:pt x="3116100" y="241300"/>
                </a:lnTo>
                <a:lnTo>
                  <a:pt x="3123120" y="232410"/>
                </a:lnTo>
                <a:lnTo>
                  <a:pt x="3127196" y="227985"/>
                </a:lnTo>
                <a:lnTo>
                  <a:pt x="3127753" y="226632"/>
                </a:lnTo>
                <a:close/>
              </a:path>
              <a:path w="3461384" h="1226820">
                <a:moveTo>
                  <a:pt x="3114122" y="243840"/>
                </a:moveTo>
                <a:lnTo>
                  <a:pt x="3113204" y="244444"/>
                </a:lnTo>
                <a:lnTo>
                  <a:pt x="3113002" y="244662"/>
                </a:lnTo>
                <a:lnTo>
                  <a:pt x="3114122" y="243840"/>
                </a:lnTo>
                <a:close/>
              </a:path>
              <a:path w="3461384" h="1226820">
                <a:moveTo>
                  <a:pt x="3127196" y="227985"/>
                </a:moveTo>
                <a:lnTo>
                  <a:pt x="3123120" y="232410"/>
                </a:lnTo>
                <a:lnTo>
                  <a:pt x="3116100" y="241300"/>
                </a:lnTo>
                <a:lnTo>
                  <a:pt x="3113204" y="244444"/>
                </a:lnTo>
                <a:lnTo>
                  <a:pt x="3114122" y="243840"/>
                </a:lnTo>
                <a:lnTo>
                  <a:pt x="3458853" y="243840"/>
                </a:lnTo>
                <a:lnTo>
                  <a:pt x="3459771" y="238760"/>
                </a:lnTo>
                <a:lnTo>
                  <a:pt x="3122758" y="238760"/>
                </a:lnTo>
                <a:lnTo>
                  <a:pt x="3127196" y="227985"/>
                </a:lnTo>
                <a:close/>
              </a:path>
              <a:path w="3461384" h="1226820">
                <a:moveTo>
                  <a:pt x="3128350" y="226732"/>
                </a:moveTo>
                <a:lnTo>
                  <a:pt x="3127196" y="227985"/>
                </a:lnTo>
                <a:lnTo>
                  <a:pt x="3122758" y="238760"/>
                </a:lnTo>
                <a:lnTo>
                  <a:pt x="3127503" y="228600"/>
                </a:lnTo>
                <a:lnTo>
                  <a:pt x="3128350" y="226732"/>
                </a:lnTo>
                <a:close/>
              </a:path>
              <a:path w="3461384" h="1226820">
                <a:moveTo>
                  <a:pt x="3133686" y="220299"/>
                </a:moveTo>
                <a:lnTo>
                  <a:pt x="3130140" y="224790"/>
                </a:lnTo>
                <a:lnTo>
                  <a:pt x="3128350" y="226732"/>
                </a:lnTo>
                <a:lnTo>
                  <a:pt x="3127503" y="228600"/>
                </a:lnTo>
                <a:lnTo>
                  <a:pt x="3122758" y="238760"/>
                </a:lnTo>
                <a:lnTo>
                  <a:pt x="3459771" y="238760"/>
                </a:lnTo>
                <a:lnTo>
                  <a:pt x="3461150" y="231140"/>
                </a:lnTo>
                <a:lnTo>
                  <a:pt x="3461115" y="228600"/>
                </a:lnTo>
                <a:lnTo>
                  <a:pt x="3132118" y="228600"/>
                </a:lnTo>
                <a:lnTo>
                  <a:pt x="3133686" y="220299"/>
                </a:lnTo>
                <a:close/>
              </a:path>
              <a:path w="3461384" h="1226820">
                <a:moveTo>
                  <a:pt x="3131274" y="217291"/>
                </a:moveTo>
                <a:lnTo>
                  <a:pt x="3126632" y="224790"/>
                </a:lnTo>
                <a:lnTo>
                  <a:pt x="3120150" y="234430"/>
                </a:lnTo>
                <a:lnTo>
                  <a:pt x="3123803" y="231140"/>
                </a:lnTo>
                <a:lnTo>
                  <a:pt x="3127753" y="226632"/>
                </a:lnTo>
                <a:lnTo>
                  <a:pt x="3128465" y="224790"/>
                </a:lnTo>
                <a:lnTo>
                  <a:pt x="3131274" y="217291"/>
                </a:lnTo>
                <a:close/>
              </a:path>
              <a:path w="3461384" h="1226820">
                <a:moveTo>
                  <a:pt x="2779109" y="227330"/>
                </a:moveTo>
                <a:lnTo>
                  <a:pt x="2777877" y="227330"/>
                </a:lnTo>
                <a:lnTo>
                  <a:pt x="2790028" y="232651"/>
                </a:lnTo>
                <a:lnTo>
                  <a:pt x="2779109" y="227330"/>
                </a:lnTo>
                <a:close/>
              </a:path>
              <a:path w="3461384" h="1226820">
                <a:moveTo>
                  <a:pt x="3133760" y="220205"/>
                </a:moveTo>
                <a:lnTo>
                  <a:pt x="3132118" y="228600"/>
                </a:lnTo>
                <a:lnTo>
                  <a:pt x="3133760" y="220205"/>
                </a:lnTo>
                <a:close/>
              </a:path>
              <a:path w="3461384" h="1226820">
                <a:moveTo>
                  <a:pt x="3460940" y="215900"/>
                </a:moveTo>
                <a:lnTo>
                  <a:pt x="3137160" y="215900"/>
                </a:lnTo>
                <a:lnTo>
                  <a:pt x="3133760" y="220205"/>
                </a:lnTo>
                <a:lnTo>
                  <a:pt x="3132118" y="228600"/>
                </a:lnTo>
                <a:lnTo>
                  <a:pt x="3461115" y="228600"/>
                </a:lnTo>
                <a:lnTo>
                  <a:pt x="3460940" y="215900"/>
                </a:lnTo>
                <a:close/>
              </a:path>
              <a:path w="3461384" h="1226820">
                <a:moveTo>
                  <a:pt x="3129085" y="225112"/>
                </a:moveTo>
                <a:lnTo>
                  <a:pt x="3127753" y="226632"/>
                </a:lnTo>
                <a:lnTo>
                  <a:pt x="3127196" y="227985"/>
                </a:lnTo>
                <a:lnTo>
                  <a:pt x="3128350" y="226732"/>
                </a:lnTo>
                <a:lnTo>
                  <a:pt x="3129085" y="225112"/>
                </a:lnTo>
                <a:close/>
              </a:path>
              <a:path w="3461384" h="1226820">
                <a:moveTo>
                  <a:pt x="3133791" y="219744"/>
                </a:moveTo>
                <a:lnTo>
                  <a:pt x="3129085" y="225112"/>
                </a:lnTo>
                <a:lnTo>
                  <a:pt x="3128350" y="226732"/>
                </a:lnTo>
                <a:lnTo>
                  <a:pt x="3130140" y="224790"/>
                </a:lnTo>
                <a:lnTo>
                  <a:pt x="3133686" y="220299"/>
                </a:lnTo>
                <a:lnTo>
                  <a:pt x="3133791" y="219744"/>
                </a:lnTo>
                <a:close/>
              </a:path>
              <a:path w="3461384" h="1226820">
                <a:moveTo>
                  <a:pt x="3135649" y="209989"/>
                </a:moveTo>
                <a:lnTo>
                  <a:pt x="3134378" y="212278"/>
                </a:lnTo>
                <a:lnTo>
                  <a:pt x="3131274" y="217291"/>
                </a:lnTo>
                <a:lnTo>
                  <a:pt x="3127989" y="226060"/>
                </a:lnTo>
                <a:lnTo>
                  <a:pt x="3127753" y="226632"/>
                </a:lnTo>
                <a:lnTo>
                  <a:pt x="3129085" y="225112"/>
                </a:lnTo>
                <a:lnTo>
                  <a:pt x="3132113" y="218440"/>
                </a:lnTo>
                <a:lnTo>
                  <a:pt x="3135154" y="212578"/>
                </a:lnTo>
                <a:lnTo>
                  <a:pt x="3135649" y="209989"/>
                </a:lnTo>
                <a:close/>
              </a:path>
              <a:path w="3461384" h="1226820">
                <a:moveTo>
                  <a:pt x="3135154" y="212578"/>
                </a:moveTo>
                <a:lnTo>
                  <a:pt x="3132113" y="218440"/>
                </a:lnTo>
                <a:lnTo>
                  <a:pt x="3129085" y="225112"/>
                </a:lnTo>
                <a:lnTo>
                  <a:pt x="3133791" y="219744"/>
                </a:lnTo>
                <a:lnTo>
                  <a:pt x="3135154" y="212578"/>
                </a:lnTo>
                <a:close/>
              </a:path>
              <a:path w="3461384" h="1226820">
                <a:moveTo>
                  <a:pt x="3133867" y="219656"/>
                </a:moveTo>
                <a:lnTo>
                  <a:pt x="3133686" y="220299"/>
                </a:lnTo>
                <a:lnTo>
                  <a:pt x="3133867" y="219656"/>
                </a:lnTo>
                <a:close/>
              </a:path>
              <a:path w="3461384" h="1226820">
                <a:moveTo>
                  <a:pt x="3137160" y="215900"/>
                </a:moveTo>
                <a:lnTo>
                  <a:pt x="3133867" y="219656"/>
                </a:lnTo>
                <a:lnTo>
                  <a:pt x="3133760" y="220205"/>
                </a:lnTo>
                <a:lnTo>
                  <a:pt x="3137160" y="215900"/>
                </a:lnTo>
                <a:close/>
              </a:path>
              <a:path w="3461384" h="1226820">
                <a:moveTo>
                  <a:pt x="3135310" y="212278"/>
                </a:moveTo>
                <a:lnTo>
                  <a:pt x="3135154" y="212578"/>
                </a:lnTo>
                <a:lnTo>
                  <a:pt x="3133791" y="219744"/>
                </a:lnTo>
                <a:lnTo>
                  <a:pt x="3135310" y="212278"/>
                </a:lnTo>
                <a:close/>
              </a:path>
              <a:path w="3461384" h="1226820">
                <a:moveTo>
                  <a:pt x="3460714" y="199390"/>
                </a:moveTo>
                <a:lnTo>
                  <a:pt x="3141478" y="199390"/>
                </a:lnTo>
                <a:lnTo>
                  <a:pt x="3136657" y="209682"/>
                </a:lnTo>
                <a:lnTo>
                  <a:pt x="3135310" y="212278"/>
                </a:lnTo>
                <a:lnTo>
                  <a:pt x="3133867" y="219656"/>
                </a:lnTo>
                <a:lnTo>
                  <a:pt x="3137160" y="215900"/>
                </a:lnTo>
                <a:lnTo>
                  <a:pt x="3460940" y="215900"/>
                </a:lnTo>
                <a:lnTo>
                  <a:pt x="3460714" y="199390"/>
                </a:lnTo>
                <a:close/>
              </a:path>
              <a:path w="3461384" h="1226820">
                <a:moveTo>
                  <a:pt x="3140030" y="186690"/>
                </a:moveTo>
                <a:lnTo>
                  <a:pt x="3136828" y="199390"/>
                </a:lnTo>
                <a:lnTo>
                  <a:pt x="3132747" y="213360"/>
                </a:lnTo>
                <a:lnTo>
                  <a:pt x="3131274" y="217291"/>
                </a:lnTo>
                <a:lnTo>
                  <a:pt x="3134494" y="212090"/>
                </a:lnTo>
                <a:lnTo>
                  <a:pt x="3135649" y="209989"/>
                </a:lnTo>
                <a:lnTo>
                  <a:pt x="3139397" y="190379"/>
                </a:lnTo>
                <a:lnTo>
                  <a:pt x="3140030" y="186690"/>
                </a:lnTo>
                <a:close/>
              </a:path>
              <a:path w="3461384" h="1226820">
                <a:moveTo>
                  <a:pt x="3135818" y="209682"/>
                </a:moveTo>
                <a:lnTo>
                  <a:pt x="3135649" y="209989"/>
                </a:lnTo>
                <a:lnTo>
                  <a:pt x="3135154" y="212578"/>
                </a:lnTo>
                <a:lnTo>
                  <a:pt x="3135310" y="212278"/>
                </a:lnTo>
                <a:lnTo>
                  <a:pt x="3135818" y="209682"/>
                </a:lnTo>
                <a:close/>
              </a:path>
              <a:path w="3461384" h="1226820">
                <a:moveTo>
                  <a:pt x="3141478" y="199390"/>
                </a:moveTo>
                <a:lnTo>
                  <a:pt x="3135818" y="209682"/>
                </a:lnTo>
                <a:lnTo>
                  <a:pt x="3135310" y="212278"/>
                </a:lnTo>
                <a:lnTo>
                  <a:pt x="3136726" y="209550"/>
                </a:lnTo>
                <a:lnTo>
                  <a:pt x="3141478" y="199390"/>
                </a:lnTo>
                <a:close/>
              </a:path>
              <a:path w="3461384" h="1226820">
                <a:moveTo>
                  <a:pt x="3139397" y="190379"/>
                </a:moveTo>
                <a:lnTo>
                  <a:pt x="3135649" y="209989"/>
                </a:lnTo>
                <a:lnTo>
                  <a:pt x="3135818" y="209682"/>
                </a:lnTo>
                <a:lnTo>
                  <a:pt x="3138287" y="196850"/>
                </a:lnTo>
                <a:lnTo>
                  <a:pt x="3139397" y="190379"/>
                </a:lnTo>
                <a:close/>
              </a:path>
              <a:path w="3461384" h="1226820">
                <a:moveTo>
                  <a:pt x="3304914" y="60960"/>
                </a:moveTo>
                <a:lnTo>
                  <a:pt x="3243086" y="69850"/>
                </a:lnTo>
                <a:lnTo>
                  <a:pt x="3188277" y="101600"/>
                </a:lnTo>
                <a:lnTo>
                  <a:pt x="3150747" y="154940"/>
                </a:lnTo>
                <a:lnTo>
                  <a:pt x="3138287" y="196850"/>
                </a:lnTo>
                <a:lnTo>
                  <a:pt x="3135818" y="209682"/>
                </a:lnTo>
                <a:lnTo>
                  <a:pt x="3141478" y="199390"/>
                </a:lnTo>
                <a:lnTo>
                  <a:pt x="3460714" y="199390"/>
                </a:lnTo>
                <a:lnTo>
                  <a:pt x="3452244" y="168910"/>
                </a:lnTo>
                <a:lnTo>
                  <a:pt x="3420116" y="114300"/>
                </a:lnTo>
                <a:lnTo>
                  <a:pt x="3367644" y="76200"/>
                </a:lnTo>
                <a:lnTo>
                  <a:pt x="3336786" y="66040"/>
                </a:lnTo>
                <a:lnTo>
                  <a:pt x="3304914" y="60960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94908" y="0"/>
            <a:ext cx="2224405" cy="1581150"/>
          </a:xfrm>
          <a:custGeom>
            <a:avLst/>
            <a:gdLst/>
            <a:ahLst/>
            <a:cxnLst/>
            <a:rect l="l" t="t" r="r" b="b"/>
            <a:pathLst>
              <a:path w="2224405" h="1581150">
                <a:moveTo>
                  <a:pt x="1560362" y="0"/>
                </a:moveTo>
                <a:lnTo>
                  <a:pt x="1068307" y="0"/>
                </a:lnTo>
                <a:lnTo>
                  <a:pt x="1067466" y="1434"/>
                </a:lnTo>
                <a:lnTo>
                  <a:pt x="1043504" y="49822"/>
                </a:lnTo>
                <a:lnTo>
                  <a:pt x="1022799" y="100289"/>
                </a:lnTo>
                <a:lnTo>
                  <a:pt x="1005347" y="152275"/>
                </a:lnTo>
                <a:lnTo>
                  <a:pt x="991143" y="205220"/>
                </a:lnTo>
                <a:lnTo>
                  <a:pt x="980186" y="258564"/>
                </a:lnTo>
                <a:lnTo>
                  <a:pt x="972470" y="311746"/>
                </a:lnTo>
                <a:lnTo>
                  <a:pt x="928550" y="325530"/>
                </a:lnTo>
                <a:lnTo>
                  <a:pt x="885237" y="341000"/>
                </a:lnTo>
                <a:lnTo>
                  <a:pt x="842328" y="358223"/>
                </a:lnTo>
                <a:lnTo>
                  <a:pt x="799623" y="377265"/>
                </a:lnTo>
                <a:lnTo>
                  <a:pt x="753501" y="399502"/>
                </a:lnTo>
                <a:lnTo>
                  <a:pt x="708196" y="423328"/>
                </a:lnTo>
                <a:lnTo>
                  <a:pt x="663760" y="448720"/>
                </a:lnTo>
                <a:lnTo>
                  <a:pt x="620247" y="475658"/>
                </a:lnTo>
                <a:lnTo>
                  <a:pt x="577711" y="504120"/>
                </a:lnTo>
                <a:lnTo>
                  <a:pt x="536206" y="534083"/>
                </a:lnTo>
                <a:lnTo>
                  <a:pt x="495786" y="565527"/>
                </a:lnTo>
                <a:lnTo>
                  <a:pt x="456504" y="598430"/>
                </a:lnTo>
                <a:lnTo>
                  <a:pt x="418414" y="632770"/>
                </a:lnTo>
                <a:lnTo>
                  <a:pt x="381570" y="668526"/>
                </a:lnTo>
                <a:lnTo>
                  <a:pt x="346025" y="705676"/>
                </a:lnTo>
                <a:lnTo>
                  <a:pt x="311834" y="744198"/>
                </a:lnTo>
                <a:lnTo>
                  <a:pt x="279050" y="784071"/>
                </a:lnTo>
                <a:lnTo>
                  <a:pt x="248851" y="823941"/>
                </a:lnTo>
                <a:lnTo>
                  <a:pt x="220055" y="864766"/>
                </a:lnTo>
                <a:lnTo>
                  <a:pt x="192686" y="906505"/>
                </a:lnTo>
                <a:lnTo>
                  <a:pt x="166771" y="949118"/>
                </a:lnTo>
                <a:lnTo>
                  <a:pt x="142337" y="992562"/>
                </a:lnTo>
                <a:lnTo>
                  <a:pt x="119410" y="1036797"/>
                </a:lnTo>
                <a:lnTo>
                  <a:pt x="98017" y="1081781"/>
                </a:lnTo>
                <a:lnTo>
                  <a:pt x="78183" y="1127473"/>
                </a:lnTo>
                <a:lnTo>
                  <a:pt x="59935" y="1173832"/>
                </a:lnTo>
                <a:lnTo>
                  <a:pt x="43300" y="1220816"/>
                </a:lnTo>
                <a:lnTo>
                  <a:pt x="28304" y="1268385"/>
                </a:lnTo>
                <a:lnTo>
                  <a:pt x="14972" y="1316496"/>
                </a:lnTo>
                <a:lnTo>
                  <a:pt x="3333" y="1365109"/>
                </a:lnTo>
                <a:lnTo>
                  <a:pt x="0" y="1414141"/>
                </a:lnTo>
                <a:lnTo>
                  <a:pt x="10830" y="1460013"/>
                </a:lnTo>
                <a:lnTo>
                  <a:pt x="33543" y="1501005"/>
                </a:lnTo>
                <a:lnTo>
                  <a:pt x="65854" y="1535398"/>
                </a:lnTo>
                <a:lnTo>
                  <a:pt x="105482" y="1561471"/>
                </a:lnTo>
                <a:lnTo>
                  <a:pt x="150145" y="1577504"/>
                </a:lnTo>
                <a:lnTo>
                  <a:pt x="185721" y="1580760"/>
                </a:lnTo>
                <a:lnTo>
                  <a:pt x="222535" y="1575440"/>
                </a:lnTo>
                <a:lnTo>
                  <a:pt x="288448" y="1545830"/>
                </a:lnTo>
                <a:lnTo>
                  <a:pt x="335962" y="1494527"/>
                </a:lnTo>
                <a:lnTo>
                  <a:pt x="361854" y="1429193"/>
                </a:lnTo>
                <a:lnTo>
                  <a:pt x="366840" y="1408905"/>
                </a:lnTo>
                <a:lnTo>
                  <a:pt x="372030" y="1388957"/>
                </a:lnTo>
                <a:lnTo>
                  <a:pt x="382682" y="1349272"/>
                </a:lnTo>
                <a:lnTo>
                  <a:pt x="401308" y="1299514"/>
                </a:lnTo>
                <a:lnTo>
                  <a:pt x="421751" y="1250519"/>
                </a:lnTo>
                <a:lnTo>
                  <a:pt x="444120" y="1202354"/>
                </a:lnTo>
                <a:lnTo>
                  <a:pt x="468526" y="1155087"/>
                </a:lnTo>
                <a:lnTo>
                  <a:pt x="495077" y="1108785"/>
                </a:lnTo>
                <a:lnTo>
                  <a:pt x="522082" y="1069313"/>
                </a:lnTo>
                <a:lnTo>
                  <a:pt x="550505" y="1030818"/>
                </a:lnTo>
                <a:lnTo>
                  <a:pt x="580325" y="993321"/>
                </a:lnTo>
                <a:lnTo>
                  <a:pt x="611522" y="956844"/>
                </a:lnTo>
                <a:lnTo>
                  <a:pt x="644072" y="921407"/>
                </a:lnTo>
                <a:lnTo>
                  <a:pt x="677957" y="887030"/>
                </a:lnTo>
                <a:lnTo>
                  <a:pt x="717428" y="854124"/>
                </a:lnTo>
                <a:lnTo>
                  <a:pt x="758119" y="822841"/>
                </a:lnTo>
                <a:lnTo>
                  <a:pt x="800029" y="793251"/>
                </a:lnTo>
                <a:lnTo>
                  <a:pt x="843158" y="765425"/>
                </a:lnTo>
                <a:lnTo>
                  <a:pt x="887507" y="739431"/>
                </a:lnTo>
                <a:lnTo>
                  <a:pt x="935894" y="715758"/>
                </a:lnTo>
                <a:lnTo>
                  <a:pt x="985424" y="694790"/>
                </a:lnTo>
                <a:lnTo>
                  <a:pt x="1359978" y="694790"/>
                </a:lnTo>
                <a:lnTo>
                  <a:pt x="1356127" y="683392"/>
                </a:lnTo>
                <a:lnTo>
                  <a:pt x="1345342" y="645108"/>
                </a:lnTo>
                <a:lnTo>
                  <a:pt x="1343842" y="637247"/>
                </a:lnTo>
                <a:lnTo>
                  <a:pt x="1341127" y="622330"/>
                </a:lnTo>
                <a:lnTo>
                  <a:pt x="1339627" y="614869"/>
                </a:lnTo>
                <a:lnTo>
                  <a:pt x="1364646" y="613632"/>
                </a:lnTo>
                <a:lnTo>
                  <a:pt x="1389284" y="613071"/>
                </a:lnTo>
                <a:lnTo>
                  <a:pt x="2170818" y="613049"/>
                </a:lnTo>
                <a:lnTo>
                  <a:pt x="2165210" y="601734"/>
                </a:lnTo>
                <a:lnTo>
                  <a:pt x="2138425" y="559075"/>
                </a:lnTo>
                <a:lnTo>
                  <a:pt x="2107878" y="519116"/>
                </a:lnTo>
                <a:lnTo>
                  <a:pt x="2073306" y="480237"/>
                </a:lnTo>
                <a:lnTo>
                  <a:pt x="2037157" y="445743"/>
                </a:lnTo>
                <a:lnTo>
                  <a:pt x="1997600" y="414310"/>
                </a:lnTo>
                <a:lnTo>
                  <a:pt x="1955291" y="385999"/>
                </a:lnTo>
                <a:lnTo>
                  <a:pt x="1910887" y="360870"/>
                </a:lnTo>
                <a:lnTo>
                  <a:pt x="1865043" y="338981"/>
                </a:lnTo>
                <a:lnTo>
                  <a:pt x="1818417" y="320394"/>
                </a:lnTo>
                <a:lnTo>
                  <a:pt x="1773496" y="304785"/>
                </a:lnTo>
                <a:lnTo>
                  <a:pt x="1728206" y="291253"/>
                </a:lnTo>
                <a:lnTo>
                  <a:pt x="1682536" y="279760"/>
                </a:lnTo>
                <a:lnTo>
                  <a:pt x="1636476" y="270269"/>
                </a:lnTo>
                <a:lnTo>
                  <a:pt x="1590013" y="262741"/>
                </a:lnTo>
                <a:lnTo>
                  <a:pt x="1543137" y="257140"/>
                </a:lnTo>
                <a:lnTo>
                  <a:pt x="1495837" y="253427"/>
                </a:lnTo>
                <a:lnTo>
                  <a:pt x="1437851" y="251268"/>
                </a:lnTo>
                <a:lnTo>
                  <a:pt x="1356899" y="251268"/>
                </a:lnTo>
                <a:lnTo>
                  <a:pt x="1356137" y="250557"/>
                </a:lnTo>
                <a:lnTo>
                  <a:pt x="1356899" y="249109"/>
                </a:lnTo>
                <a:lnTo>
                  <a:pt x="1367991" y="221412"/>
                </a:lnTo>
                <a:lnTo>
                  <a:pt x="1379917" y="194390"/>
                </a:lnTo>
                <a:lnTo>
                  <a:pt x="1407318" y="141832"/>
                </a:lnTo>
                <a:lnTo>
                  <a:pt x="1437099" y="101966"/>
                </a:lnTo>
                <a:lnTo>
                  <a:pt x="1470691" y="64794"/>
                </a:lnTo>
                <a:lnTo>
                  <a:pt x="1520792" y="25734"/>
                </a:lnTo>
                <a:lnTo>
                  <a:pt x="1546879" y="8096"/>
                </a:lnTo>
                <a:lnTo>
                  <a:pt x="1560362" y="0"/>
                </a:lnTo>
                <a:close/>
              </a:path>
              <a:path w="2224405" h="1581150">
                <a:moveTo>
                  <a:pt x="1359978" y="694790"/>
                </a:moveTo>
                <a:lnTo>
                  <a:pt x="985424" y="694790"/>
                </a:lnTo>
                <a:lnTo>
                  <a:pt x="997734" y="747723"/>
                </a:lnTo>
                <a:lnTo>
                  <a:pt x="1012106" y="799710"/>
                </a:lnTo>
                <a:lnTo>
                  <a:pt x="1028828" y="850689"/>
                </a:lnTo>
                <a:lnTo>
                  <a:pt x="1048189" y="900598"/>
                </a:lnTo>
                <a:lnTo>
                  <a:pt x="1070479" y="949372"/>
                </a:lnTo>
                <a:lnTo>
                  <a:pt x="1095985" y="996949"/>
                </a:lnTo>
                <a:lnTo>
                  <a:pt x="1124997" y="1043266"/>
                </a:lnTo>
                <a:lnTo>
                  <a:pt x="1156891" y="1086209"/>
                </a:lnTo>
                <a:lnTo>
                  <a:pt x="1191891" y="1126647"/>
                </a:lnTo>
                <a:lnTo>
                  <a:pt x="1229759" y="1164364"/>
                </a:lnTo>
                <a:lnTo>
                  <a:pt x="1270258" y="1199147"/>
                </a:lnTo>
                <a:lnTo>
                  <a:pt x="1313149" y="1230782"/>
                </a:lnTo>
                <a:lnTo>
                  <a:pt x="1358195" y="1259055"/>
                </a:lnTo>
                <a:lnTo>
                  <a:pt x="1405159" y="1283753"/>
                </a:lnTo>
                <a:lnTo>
                  <a:pt x="1451736" y="1304521"/>
                </a:lnTo>
                <a:lnTo>
                  <a:pt x="1500426" y="1321638"/>
                </a:lnTo>
                <a:lnTo>
                  <a:pt x="1550683" y="1334889"/>
                </a:lnTo>
                <a:lnTo>
                  <a:pt x="1601959" y="1344060"/>
                </a:lnTo>
                <a:lnTo>
                  <a:pt x="1653708" y="1348935"/>
                </a:lnTo>
                <a:lnTo>
                  <a:pt x="1705384" y="1349300"/>
                </a:lnTo>
                <a:lnTo>
                  <a:pt x="1756441" y="1344942"/>
                </a:lnTo>
                <a:lnTo>
                  <a:pt x="1805045" y="1335613"/>
                </a:lnTo>
                <a:lnTo>
                  <a:pt x="1851927" y="1322267"/>
                </a:lnTo>
                <a:lnTo>
                  <a:pt x="1896996" y="1305005"/>
                </a:lnTo>
                <a:lnTo>
                  <a:pt x="1940162" y="1283929"/>
                </a:lnTo>
                <a:lnTo>
                  <a:pt x="1981450" y="1259055"/>
                </a:lnTo>
                <a:lnTo>
                  <a:pt x="2020420" y="1230740"/>
                </a:lnTo>
                <a:lnTo>
                  <a:pt x="2057331" y="1198829"/>
                </a:lnTo>
                <a:lnTo>
                  <a:pt x="2091975" y="1163509"/>
                </a:lnTo>
                <a:lnTo>
                  <a:pt x="2118700" y="1131648"/>
                </a:lnTo>
                <a:lnTo>
                  <a:pt x="2143283" y="1097087"/>
                </a:lnTo>
                <a:lnTo>
                  <a:pt x="2164912" y="1060638"/>
                </a:lnTo>
                <a:lnTo>
                  <a:pt x="2182780" y="1023111"/>
                </a:lnTo>
                <a:lnTo>
                  <a:pt x="2196579" y="984947"/>
                </a:lnTo>
                <a:lnTo>
                  <a:pt x="1673637" y="984947"/>
                </a:lnTo>
                <a:lnTo>
                  <a:pt x="1656827" y="982934"/>
                </a:lnTo>
                <a:lnTo>
                  <a:pt x="1605946" y="972705"/>
                </a:lnTo>
                <a:lnTo>
                  <a:pt x="1566750" y="956056"/>
                </a:lnTo>
                <a:lnTo>
                  <a:pt x="1529746" y="936713"/>
                </a:lnTo>
                <a:lnTo>
                  <a:pt x="1494138" y="910252"/>
                </a:lnTo>
                <a:lnTo>
                  <a:pt x="1461293" y="880553"/>
                </a:lnTo>
                <a:lnTo>
                  <a:pt x="1429066" y="839058"/>
                </a:lnTo>
                <a:lnTo>
                  <a:pt x="1400079" y="794866"/>
                </a:lnTo>
                <a:lnTo>
                  <a:pt x="1383650" y="758611"/>
                </a:lnTo>
                <a:lnTo>
                  <a:pt x="1368948" y="721340"/>
                </a:lnTo>
                <a:lnTo>
                  <a:pt x="1359978" y="694790"/>
                </a:lnTo>
                <a:close/>
              </a:path>
              <a:path w="2224405" h="1581150">
                <a:moveTo>
                  <a:pt x="2170818" y="613049"/>
                </a:moveTo>
                <a:lnTo>
                  <a:pt x="1413922" y="613049"/>
                </a:lnTo>
                <a:lnTo>
                  <a:pt x="1438941" y="613434"/>
                </a:lnTo>
                <a:lnTo>
                  <a:pt x="1493021" y="618126"/>
                </a:lnTo>
                <a:lnTo>
                  <a:pt x="1546970" y="625045"/>
                </a:lnTo>
                <a:lnTo>
                  <a:pt x="1600372" y="634798"/>
                </a:lnTo>
                <a:lnTo>
                  <a:pt x="1652809" y="647991"/>
                </a:lnTo>
                <a:lnTo>
                  <a:pt x="1713388" y="671929"/>
                </a:lnTo>
                <a:lnTo>
                  <a:pt x="1770157" y="701267"/>
                </a:lnTo>
                <a:lnTo>
                  <a:pt x="1810555" y="732757"/>
                </a:lnTo>
                <a:lnTo>
                  <a:pt x="1840505" y="768672"/>
                </a:lnTo>
                <a:lnTo>
                  <a:pt x="1856517" y="804950"/>
                </a:lnTo>
                <a:lnTo>
                  <a:pt x="1858963" y="826010"/>
                </a:lnTo>
                <a:lnTo>
                  <a:pt x="1858676" y="833030"/>
                </a:lnTo>
                <a:lnTo>
                  <a:pt x="1850123" y="871421"/>
                </a:lnTo>
                <a:lnTo>
                  <a:pt x="1829537" y="908550"/>
                </a:lnTo>
                <a:lnTo>
                  <a:pt x="1796003" y="943844"/>
                </a:lnTo>
                <a:lnTo>
                  <a:pt x="1756004" y="969579"/>
                </a:lnTo>
                <a:lnTo>
                  <a:pt x="1713142" y="981808"/>
                </a:lnTo>
                <a:lnTo>
                  <a:pt x="1673637" y="984947"/>
                </a:lnTo>
                <a:lnTo>
                  <a:pt x="2196579" y="984947"/>
                </a:lnTo>
                <a:lnTo>
                  <a:pt x="2201191" y="972192"/>
                </a:lnTo>
                <a:lnTo>
                  <a:pt x="2213768" y="921407"/>
                </a:lnTo>
                <a:lnTo>
                  <a:pt x="2221106" y="869817"/>
                </a:lnTo>
                <a:lnTo>
                  <a:pt x="2223801" y="816469"/>
                </a:lnTo>
                <a:lnTo>
                  <a:pt x="2221892" y="773550"/>
                </a:lnTo>
                <a:lnTo>
                  <a:pt x="2215292" y="730701"/>
                </a:lnTo>
                <a:lnTo>
                  <a:pt x="2204120" y="688798"/>
                </a:lnTo>
                <a:lnTo>
                  <a:pt x="2188495" y="648715"/>
                </a:lnTo>
                <a:lnTo>
                  <a:pt x="2170818" y="613049"/>
                </a:lnTo>
                <a:close/>
              </a:path>
              <a:path w="2224405" h="1581150">
                <a:moveTo>
                  <a:pt x="1391645" y="250902"/>
                </a:moveTo>
                <a:lnTo>
                  <a:pt x="1356899" y="251268"/>
                </a:lnTo>
                <a:lnTo>
                  <a:pt x="1437851" y="251268"/>
                </a:lnTo>
                <a:lnTo>
                  <a:pt x="1426082" y="251005"/>
                </a:lnTo>
                <a:lnTo>
                  <a:pt x="1391645" y="250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12210" y="1489723"/>
            <a:ext cx="8676005" cy="8797290"/>
            <a:chOff x="9612210" y="1489723"/>
            <a:chExt cx="8676005" cy="8797290"/>
          </a:xfrm>
        </p:grpSpPr>
        <p:sp>
          <p:nvSpPr>
            <p:cNvPr id="8" name="object 8"/>
            <p:cNvSpPr/>
            <p:nvPr/>
          </p:nvSpPr>
          <p:spPr>
            <a:xfrm>
              <a:off x="16755745" y="2255748"/>
              <a:ext cx="1035685" cy="1035685"/>
            </a:xfrm>
            <a:custGeom>
              <a:avLst/>
              <a:gdLst/>
              <a:ahLst/>
              <a:cxnLst/>
              <a:rect l="l" t="t" r="r" b="b"/>
              <a:pathLst>
                <a:path w="1035684" h="1035685">
                  <a:moveTo>
                    <a:pt x="517652" y="0"/>
                  </a:moveTo>
                  <a:lnTo>
                    <a:pt x="470650" y="2116"/>
                  </a:lnTo>
                  <a:lnTo>
                    <a:pt x="424807" y="8341"/>
                  </a:lnTo>
                  <a:lnTo>
                    <a:pt x="380309" y="18493"/>
                  </a:lnTo>
                  <a:lnTo>
                    <a:pt x="337339" y="32386"/>
                  </a:lnTo>
                  <a:lnTo>
                    <a:pt x="296084" y="49839"/>
                  </a:lnTo>
                  <a:lnTo>
                    <a:pt x="256728" y="70666"/>
                  </a:lnTo>
                  <a:lnTo>
                    <a:pt x="219456" y="94684"/>
                  </a:lnTo>
                  <a:lnTo>
                    <a:pt x="184454" y="121709"/>
                  </a:lnTo>
                  <a:lnTo>
                    <a:pt x="151907" y="151558"/>
                  </a:lnTo>
                  <a:lnTo>
                    <a:pt x="122000" y="184047"/>
                  </a:lnTo>
                  <a:lnTo>
                    <a:pt x="94918" y="218992"/>
                  </a:lnTo>
                  <a:lnTo>
                    <a:pt x="70816" y="256267"/>
                  </a:lnTo>
                  <a:lnTo>
                    <a:pt x="49970" y="295517"/>
                  </a:lnTo>
                  <a:lnTo>
                    <a:pt x="32475" y="336729"/>
                  </a:lnTo>
                  <a:lnTo>
                    <a:pt x="18544" y="379662"/>
                  </a:lnTo>
                  <a:lnTo>
                    <a:pt x="8365" y="424133"/>
                  </a:lnTo>
                  <a:lnTo>
                    <a:pt x="2122" y="469958"/>
                  </a:lnTo>
                  <a:lnTo>
                    <a:pt x="0" y="516953"/>
                  </a:lnTo>
                  <a:lnTo>
                    <a:pt x="2122" y="564069"/>
                  </a:lnTo>
                  <a:lnTo>
                    <a:pt x="8365" y="610014"/>
                  </a:lnTo>
                  <a:lnTo>
                    <a:pt x="18544" y="654603"/>
                  </a:lnTo>
                  <a:lnTo>
                    <a:pt x="32475" y="697652"/>
                  </a:lnTo>
                  <a:lnTo>
                    <a:pt x="49970" y="738977"/>
                  </a:lnTo>
                  <a:lnTo>
                    <a:pt x="70847" y="778393"/>
                  </a:lnTo>
                  <a:lnTo>
                    <a:pt x="94918" y="815716"/>
                  </a:lnTo>
                  <a:lnTo>
                    <a:pt x="122000" y="850761"/>
                  </a:lnTo>
                  <a:lnTo>
                    <a:pt x="151907" y="883343"/>
                  </a:lnTo>
                  <a:lnTo>
                    <a:pt x="184454" y="913279"/>
                  </a:lnTo>
                  <a:lnTo>
                    <a:pt x="219456" y="940384"/>
                  </a:lnTo>
                  <a:lnTo>
                    <a:pt x="256728" y="964474"/>
                  </a:lnTo>
                  <a:lnTo>
                    <a:pt x="296084" y="985363"/>
                  </a:lnTo>
                  <a:lnTo>
                    <a:pt x="337339" y="1002868"/>
                  </a:lnTo>
                  <a:lnTo>
                    <a:pt x="380309" y="1016804"/>
                  </a:lnTo>
                  <a:lnTo>
                    <a:pt x="424807" y="1026987"/>
                  </a:lnTo>
                  <a:lnTo>
                    <a:pt x="470650" y="1033232"/>
                  </a:lnTo>
                  <a:lnTo>
                    <a:pt x="517652" y="1035354"/>
                  </a:lnTo>
                  <a:lnTo>
                    <a:pt x="564766" y="1033232"/>
                  </a:lnTo>
                  <a:lnTo>
                    <a:pt x="610696" y="1026987"/>
                  </a:lnTo>
                  <a:lnTo>
                    <a:pt x="655259" y="1016804"/>
                  </a:lnTo>
                  <a:lnTo>
                    <a:pt x="698271" y="1002868"/>
                  </a:lnTo>
                  <a:lnTo>
                    <a:pt x="739551" y="985363"/>
                  </a:lnTo>
                  <a:lnTo>
                    <a:pt x="778914" y="964474"/>
                  </a:lnTo>
                  <a:lnTo>
                    <a:pt x="816179" y="940384"/>
                  </a:lnTo>
                  <a:lnTo>
                    <a:pt x="851162" y="913279"/>
                  </a:lnTo>
                  <a:lnTo>
                    <a:pt x="883681" y="883343"/>
                  </a:lnTo>
                  <a:lnTo>
                    <a:pt x="913554" y="850761"/>
                  </a:lnTo>
                  <a:lnTo>
                    <a:pt x="940596" y="815716"/>
                  </a:lnTo>
                  <a:lnTo>
                    <a:pt x="962359" y="781913"/>
                  </a:lnTo>
                  <a:lnTo>
                    <a:pt x="517652" y="781913"/>
                  </a:lnTo>
                  <a:lnTo>
                    <a:pt x="470268" y="777638"/>
                  </a:lnTo>
                  <a:lnTo>
                    <a:pt x="425574" y="765316"/>
                  </a:lnTo>
                  <a:lnTo>
                    <a:pt x="384339" y="745698"/>
                  </a:lnTo>
                  <a:lnTo>
                    <a:pt x="347335" y="719538"/>
                  </a:lnTo>
                  <a:lnTo>
                    <a:pt x="315331" y="687589"/>
                  </a:lnTo>
                  <a:lnTo>
                    <a:pt x="289099" y="650603"/>
                  </a:lnTo>
                  <a:lnTo>
                    <a:pt x="269407" y="609333"/>
                  </a:lnTo>
                  <a:lnTo>
                    <a:pt x="257027" y="564532"/>
                  </a:lnTo>
                  <a:lnTo>
                    <a:pt x="252730" y="516953"/>
                  </a:lnTo>
                  <a:lnTo>
                    <a:pt x="257027" y="469371"/>
                  </a:lnTo>
                  <a:lnTo>
                    <a:pt x="269407" y="424568"/>
                  </a:lnTo>
                  <a:lnTo>
                    <a:pt x="289099" y="383298"/>
                  </a:lnTo>
                  <a:lnTo>
                    <a:pt x="315331" y="346312"/>
                  </a:lnTo>
                  <a:lnTo>
                    <a:pt x="347335" y="314364"/>
                  </a:lnTo>
                  <a:lnTo>
                    <a:pt x="384339" y="288205"/>
                  </a:lnTo>
                  <a:lnTo>
                    <a:pt x="425574" y="268589"/>
                  </a:lnTo>
                  <a:lnTo>
                    <a:pt x="470268" y="256267"/>
                  </a:lnTo>
                  <a:lnTo>
                    <a:pt x="517652" y="251993"/>
                  </a:lnTo>
                  <a:lnTo>
                    <a:pt x="961903" y="251993"/>
                  </a:lnTo>
                  <a:lnTo>
                    <a:pt x="940596" y="218992"/>
                  </a:lnTo>
                  <a:lnTo>
                    <a:pt x="913554" y="184047"/>
                  </a:lnTo>
                  <a:lnTo>
                    <a:pt x="883681" y="151558"/>
                  </a:lnTo>
                  <a:lnTo>
                    <a:pt x="851162" y="121709"/>
                  </a:lnTo>
                  <a:lnTo>
                    <a:pt x="816179" y="94684"/>
                  </a:lnTo>
                  <a:lnTo>
                    <a:pt x="778914" y="70666"/>
                  </a:lnTo>
                  <a:lnTo>
                    <a:pt x="739551" y="49839"/>
                  </a:lnTo>
                  <a:lnTo>
                    <a:pt x="698271" y="32386"/>
                  </a:lnTo>
                  <a:lnTo>
                    <a:pt x="655259" y="18493"/>
                  </a:lnTo>
                  <a:lnTo>
                    <a:pt x="610696" y="8341"/>
                  </a:lnTo>
                  <a:lnTo>
                    <a:pt x="564766" y="2116"/>
                  </a:lnTo>
                  <a:lnTo>
                    <a:pt x="517652" y="0"/>
                  </a:lnTo>
                  <a:close/>
                </a:path>
                <a:path w="1035684" h="1035685">
                  <a:moveTo>
                    <a:pt x="961903" y="251993"/>
                  </a:moveTo>
                  <a:lnTo>
                    <a:pt x="517652" y="251993"/>
                  </a:lnTo>
                  <a:lnTo>
                    <a:pt x="565236" y="256267"/>
                  </a:lnTo>
                  <a:lnTo>
                    <a:pt x="610037" y="268589"/>
                  </a:lnTo>
                  <a:lnTo>
                    <a:pt x="651303" y="288205"/>
                  </a:lnTo>
                  <a:lnTo>
                    <a:pt x="688282" y="314364"/>
                  </a:lnTo>
                  <a:lnTo>
                    <a:pt x="720223" y="346312"/>
                  </a:lnTo>
                  <a:lnTo>
                    <a:pt x="746374" y="383298"/>
                  </a:lnTo>
                  <a:lnTo>
                    <a:pt x="765984" y="424568"/>
                  </a:lnTo>
                  <a:lnTo>
                    <a:pt x="778301" y="469371"/>
                  </a:lnTo>
                  <a:lnTo>
                    <a:pt x="782574" y="516953"/>
                  </a:lnTo>
                  <a:lnTo>
                    <a:pt x="778301" y="564532"/>
                  </a:lnTo>
                  <a:lnTo>
                    <a:pt x="765984" y="609333"/>
                  </a:lnTo>
                  <a:lnTo>
                    <a:pt x="746374" y="650603"/>
                  </a:lnTo>
                  <a:lnTo>
                    <a:pt x="720223" y="687589"/>
                  </a:lnTo>
                  <a:lnTo>
                    <a:pt x="688282" y="719538"/>
                  </a:lnTo>
                  <a:lnTo>
                    <a:pt x="651303" y="745698"/>
                  </a:lnTo>
                  <a:lnTo>
                    <a:pt x="610037" y="765316"/>
                  </a:lnTo>
                  <a:lnTo>
                    <a:pt x="565236" y="777638"/>
                  </a:lnTo>
                  <a:lnTo>
                    <a:pt x="517652" y="781913"/>
                  </a:lnTo>
                  <a:lnTo>
                    <a:pt x="962359" y="781913"/>
                  </a:lnTo>
                  <a:lnTo>
                    <a:pt x="985460" y="738977"/>
                  </a:lnTo>
                  <a:lnTo>
                    <a:pt x="1002916" y="697652"/>
                  </a:lnTo>
                  <a:lnTo>
                    <a:pt x="1016812" y="654603"/>
                  </a:lnTo>
                  <a:lnTo>
                    <a:pt x="1026963" y="610014"/>
                  </a:lnTo>
                  <a:lnTo>
                    <a:pt x="1033188" y="564069"/>
                  </a:lnTo>
                  <a:lnTo>
                    <a:pt x="1035304" y="516953"/>
                  </a:lnTo>
                  <a:lnTo>
                    <a:pt x="1033188" y="469958"/>
                  </a:lnTo>
                  <a:lnTo>
                    <a:pt x="1026963" y="424133"/>
                  </a:lnTo>
                  <a:lnTo>
                    <a:pt x="1016812" y="379662"/>
                  </a:lnTo>
                  <a:lnTo>
                    <a:pt x="1002916" y="336729"/>
                  </a:lnTo>
                  <a:lnTo>
                    <a:pt x="985460" y="295517"/>
                  </a:lnTo>
                  <a:lnTo>
                    <a:pt x="964626" y="256210"/>
                  </a:lnTo>
                  <a:lnTo>
                    <a:pt x="961903" y="251993"/>
                  </a:lnTo>
                  <a:close/>
                </a:path>
              </a:pathLst>
            </a:custGeom>
            <a:solidFill>
              <a:srgbClr val="FFB0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2210" y="1489723"/>
              <a:ext cx="7305674" cy="73056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416532" y="6337298"/>
              <a:ext cx="3871595" cy="3949700"/>
            </a:xfrm>
            <a:custGeom>
              <a:avLst/>
              <a:gdLst/>
              <a:ahLst/>
              <a:cxnLst/>
              <a:rect l="l" t="t" r="r" b="b"/>
              <a:pathLst>
                <a:path w="3871594" h="3949700">
                  <a:moveTo>
                    <a:pt x="2201799" y="2197100"/>
                  </a:moveTo>
                  <a:lnTo>
                    <a:pt x="1840357" y="2197100"/>
                  </a:lnTo>
                  <a:lnTo>
                    <a:pt x="1813834" y="2235200"/>
                  </a:lnTo>
                  <a:lnTo>
                    <a:pt x="1786442" y="2260600"/>
                  </a:lnTo>
                  <a:lnTo>
                    <a:pt x="1758372" y="2298700"/>
                  </a:lnTo>
                  <a:lnTo>
                    <a:pt x="1729812" y="2336800"/>
                  </a:lnTo>
                  <a:lnTo>
                    <a:pt x="1643109" y="2451100"/>
                  </a:lnTo>
                  <a:lnTo>
                    <a:pt x="1614502" y="2489200"/>
                  </a:lnTo>
                  <a:lnTo>
                    <a:pt x="1586359" y="2540000"/>
                  </a:lnTo>
                  <a:lnTo>
                    <a:pt x="1558871" y="2578100"/>
                  </a:lnTo>
                  <a:lnTo>
                    <a:pt x="1532229" y="2628900"/>
                  </a:lnTo>
                  <a:lnTo>
                    <a:pt x="1506623" y="2667000"/>
                  </a:lnTo>
                  <a:lnTo>
                    <a:pt x="1482244" y="2717800"/>
                  </a:lnTo>
                  <a:lnTo>
                    <a:pt x="1459282" y="2768600"/>
                  </a:lnTo>
                  <a:lnTo>
                    <a:pt x="1437928" y="2819400"/>
                  </a:lnTo>
                  <a:lnTo>
                    <a:pt x="1418372" y="2857500"/>
                  </a:lnTo>
                  <a:lnTo>
                    <a:pt x="1400806" y="2908300"/>
                  </a:lnTo>
                  <a:lnTo>
                    <a:pt x="1385419" y="2959100"/>
                  </a:lnTo>
                  <a:lnTo>
                    <a:pt x="1372403" y="3009900"/>
                  </a:lnTo>
                  <a:lnTo>
                    <a:pt x="1361947" y="3060700"/>
                  </a:lnTo>
                  <a:lnTo>
                    <a:pt x="1354243" y="3111500"/>
                  </a:lnTo>
                  <a:lnTo>
                    <a:pt x="1349480" y="3149600"/>
                  </a:lnTo>
                  <a:lnTo>
                    <a:pt x="1347851" y="3200400"/>
                  </a:lnTo>
                  <a:lnTo>
                    <a:pt x="1349173" y="3263900"/>
                  </a:lnTo>
                  <a:lnTo>
                    <a:pt x="1353089" y="3327400"/>
                  </a:lnTo>
                  <a:lnTo>
                    <a:pt x="1359519" y="3390900"/>
                  </a:lnTo>
                  <a:lnTo>
                    <a:pt x="1368386" y="3441700"/>
                  </a:lnTo>
                  <a:lnTo>
                    <a:pt x="1379610" y="3492500"/>
                  </a:lnTo>
                  <a:lnTo>
                    <a:pt x="1393114" y="3543300"/>
                  </a:lnTo>
                  <a:lnTo>
                    <a:pt x="1408819" y="3594100"/>
                  </a:lnTo>
                  <a:lnTo>
                    <a:pt x="1426646" y="3644900"/>
                  </a:lnTo>
                  <a:lnTo>
                    <a:pt x="1446518" y="3683000"/>
                  </a:lnTo>
                  <a:lnTo>
                    <a:pt x="1468355" y="3721100"/>
                  </a:lnTo>
                  <a:lnTo>
                    <a:pt x="1492079" y="3759200"/>
                  </a:lnTo>
                  <a:lnTo>
                    <a:pt x="1517612" y="3797300"/>
                  </a:lnTo>
                  <a:lnTo>
                    <a:pt x="1544875" y="3835400"/>
                  </a:lnTo>
                  <a:lnTo>
                    <a:pt x="1573790" y="3860800"/>
                  </a:lnTo>
                  <a:lnTo>
                    <a:pt x="1604279" y="3886200"/>
                  </a:lnTo>
                  <a:lnTo>
                    <a:pt x="1636263" y="3911600"/>
                  </a:lnTo>
                  <a:lnTo>
                    <a:pt x="1669664" y="3937000"/>
                  </a:lnTo>
                  <a:lnTo>
                    <a:pt x="1695223" y="3949700"/>
                  </a:lnTo>
                  <a:lnTo>
                    <a:pt x="2346901" y="3949700"/>
                  </a:lnTo>
                  <a:lnTo>
                    <a:pt x="2405850" y="3911600"/>
                  </a:lnTo>
                  <a:lnTo>
                    <a:pt x="2437827" y="3886200"/>
                  </a:lnTo>
                  <a:lnTo>
                    <a:pt x="2468308" y="3860800"/>
                  </a:lnTo>
                  <a:lnTo>
                    <a:pt x="2497216" y="3835400"/>
                  </a:lnTo>
                  <a:lnTo>
                    <a:pt x="2524473" y="3797300"/>
                  </a:lnTo>
                  <a:lnTo>
                    <a:pt x="2549998" y="3759200"/>
                  </a:lnTo>
                  <a:lnTo>
                    <a:pt x="2573715" y="3721100"/>
                  </a:lnTo>
                  <a:lnTo>
                    <a:pt x="2595546" y="3683000"/>
                  </a:lnTo>
                  <a:lnTo>
                    <a:pt x="2615411" y="3644900"/>
                  </a:lnTo>
                  <a:lnTo>
                    <a:pt x="2633232" y="3594100"/>
                  </a:lnTo>
                  <a:lnTo>
                    <a:pt x="2648931" y="3543300"/>
                  </a:lnTo>
                  <a:lnTo>
                    <a:pt x="2662430" y="3492500"/>
                  </a:lnTo>
                  <a:lnTo>
                    <a:pt x="2673650" y="3441700"/>
                  </a:lnTo>
                  <a:lnTo>
                    <a:pt x="2682513" y="3390900"/>
                  </a:lnTo>
                  <a:lnTo>
                    <a:pt x="2688941" y="3327400"/>
                  </a:lnTo>
                  <a:lnTo>
                    <a:pt x="2692855" y="3263900"/>
                  </a:lnTo>
                  <a:lnTo>
                    <a:pt x="2694178" y="3200400"/>
                  </a:lnTo>
                  <a:lnTo>
                    <a:pt x="2692552" y="3149600"/>
                  </a:lnTo>
                  <a:lnTo>
                    <a:pt x="2687801" y="3111500"/>
                  </a:lnTo>
                  <a:lnTo>
                    <a:pt x="2680115" y="3060700"/>
                  </a:lnTo>
                  <a:lnTo>
                    <a:pt x="2669683" y="3009900"/>
                  </a:lnTo>
                  <a:lnTo>
                    <a:pt x="2656695" y="2959100"/>
                  </a:lnTo>
                  <a:lnTo>
                    <a:pt x="2641339" y="2908300"/>
                  </a:lnTo>
                  <a:lnTo>
                    <a:pt x="2623807" y="2857500"/>
                  </a:lnTo>
                  <a:lnTo>
                    <a:pt x="2604286" y="2819400"/>
                  </a:lnTo>
                  <a:lnTo>
                    <a:pt x="2582967" y="2768600"/>
                  </a:lnTo>
                  <a:lnTo>
                    <a:pt x="2560039" y="2717800"/>
                  </a:lnTo>
                  <a:lnTo>
                    <a:pt x="2535692" y="2667000"/>
                  </a:lnTo>
                  <a:lnTo>
                    <a:pt x="2510115" y="2628900"/>
                  </a:lnTo>
                  <a:lnTo>
                    <a:pt x="2483497" y="2578100"/>
                  </a:lnTo>
                  <a:lnTo>
                    <a:pt x="2456029" y="2540000"/>
                  </a:lnTo>
                  <a:lnTo>
                    <a:pt x="2427900" y="2489200"/>
                  </a:lnTo>
                  <a:lnTo>
                    <a:pt x="2399298" y="2451100"/>
                  </a:lnTo>
                  <a:lnTo>
                    <a:pt x="2312559" y="2336800"/>
                  </a:lnTo>
                  <a:lnTo>
                    <a:pt x="2283966" y="2298700"/>
                  </a:lnTo>
                  <a:lnTo>
                    <a:pt x="2255848" y="2260600"/>
                  </a:lnTo>
                  <a:lnTo>
                    <a:pt x="2228396" y="2235200"/>
                  </a:lnTo>
                  <a:lnTo>
                    <a:pt x="2201799" y="2197100"/>
                  </a:lnTo>
                  <a:close/>
                </a:path>
                <a:path w="3871594" h="3949700">
                  <a:moveTo>
                    <a:pt x="932311" y="1346200"/>
                  </a:moveTo>
                  <a:lnTo>
                    <a:pt x="710809" y="1346200"/>
                  </a:lnTo>
                  <a:lnTo>
                    <a:pt x="596606" y="1371600"/>
                  </a:lnTo>
                  <a:lnTo>
                    <a:pt x="543295" y="1371600"/>
                  </a:lnTo>
                  <a:lnTo>
                    <a:pt x="492507" y="1397000"/>
                  </a:lnTo>
                  <a:lnTo>
                    <a:pt x="444238" y="1409700"/>
                  </a:lnTo>
                  <a:lnTo>
                    <a:pt x="398481" y="1422400"/>
                  </a:lnTo>
                  <a:lnTo>
                    <a:pt x="355235" y="1447800"/>
                  </a:lnTo>
                  <a:lnTo>
                    <a:pt x="314494" y="1460500"/>
                  </a:lnTo>
                  <a:lnTo>
                    <a:pt x="276255" y="1485900"/>
                  </a:lnTo>
                  <a:lnTo>
                    <a:pt x="240513" y="1511300"/>
                  </a:lnTo>
                  <a:lnTo>
                    <a:pt x="207264" y="1536700"/>
                  </a:lnTo>
                  <a:lnTo>
                    <a:pt x="176503" y="1574800"/>
                  </a:lnTo>
                  <a:lnTo>
                    <a:pt x="148228" y="1600200"/>
                  </a:lnTo>
                  <a:lnTo>
                    <a:pt x="122433" y="1638300"/>
                  </a:lnTo>
                  <a:lnTo>
                    <a:pt x="99114" y="1663700"/>
                  </a:lnTo>
                  <a:lnTo>
                    <a:pt x="78268" y="1701800"/>
                  </a:lnTo>
                  <a:lnTo>
                    <a:pt x="59890" y="1739900"/>
                  </a:lnTo>
                  <a:lnTo>
                    <a:pt x="43976" y="1778000"/>
                  </a:lnTo>
                  <a:lnTo>
                    <a:pt x="30521" y="1816100"/>
                  </a:lnTo>
                  <a:lnTo>
                    <a:pt x="19522" y="1854200"/>
                  </a:lnTo>
                  <a:lnTo>
                    <a:pt x="10975" y="1892300"/>
                  </a:lnTo>
                  <a:lnTo>
                    <a:pt x="4875" y="1930400"/>
                  </a:lnTo>
                  <a:lnTo>
                    <a:pt x="1218" y="1981200"/>
                  </a:lnTo>
                  <a:lnTo>
                    <a:pt x="0" y="2019300"/>
                  </a:lnTo>
                  <a:lnTo>
                    <a:pt x="1218" y="2057400"/>
                  </a:lnTo>
                  <a:lnTo>
                    <a:pt x="4875" y="2108200"/>
                  </a:lnTo>
                  <a:lnTo>
                    <a:pt x="10975" y="2146300"/>
                  </a:lnTo>
                  <a:lnTo>
                    <a:pt x="19522" y="2184400"/>
                  </a:lnTo>
                  <a:lnTo>
                    <a:pt x="30521" y="2222500"/>
                  </a:lnTo>
                  <a:lnTo>
                    <a:pt x="43976" y="2260600"/>
                  </a:lnTo>
                  <a:lnTo>
                    <a:pt x="59890" y="2298700"/>
                  </a:lnTo>
                  <a:lnTo>
                    <a:pt x="78268" y="2336800"/>
                  </a:lnTo>
                  <a:lnTo>
                    <a:pt x="99114" y="2374900"/>
                  </a:lnTo>
                  <a:lnTo>
                    <a:pt x="122433" y="2400300"/>
                  </a:lnTo>
                  <a:lnTo>
                    <a:pt x="148228" y="2438400"/>
                  </a:lnTo>
                  <a:lnTo>
                    <a:pt x="176503" y="2463800"/>
                  </a:lnTo>
                  <a:lnTo>
                    <a:pt x="207264" y="2489200"/>
                  </a:lnTo>
                  <a:lnTo>
                    <a:pt x="240513" y="2527300"/>
                  </a:lnTo>
                  <a:lnTo>
                    <a:pt x="276255" y="2552700"/>
                  </a:lnTo>
                  <a:lnTo>
                    <a:pt x="314494" y="2565400"/>
                  </a:lnTo>
                  <a:lnTo>
                    <a:pt x="355235" y="2590800"/>
                  </a:lnTo>
                  <a:lnTo>
                    <a:pt x="398481" y="2616200"/>
                  </a:lnTo>
                  <a:lnTo>
                    <a:pt x="444238" y="2628900"/>
                  </a:lnTo>
                  <a:lnTo>
                    <a:pt x="492507" y="2641600"/>
                  </a:lnTo>
                  <a:lnTo>
                    <a:pt x="543295" y="2654300"/>
                  </a:lnTo>
                  <a:lnTo>
                    <a:pt x="596606" y="2667000"/>
                  </a:lnTo>
                  <a:lnTo>
                    <a:pt x="710809" y="2692400"/>
                  </a:lnTo>
                  <a:lnTo>
                    <a:pt x="883594" y="2692400"/>
                  </a:lnTo>
                  <a:lnTo>
                    <a:pt x="932311" y="2679700"/>
                  </a:lnTo>
                  <a:lnTo>
                    <a:pt x="981203" y="2679700"/>
                  </a:lnTo>
                  <a:lnTo>
                    <a:pt x="1127915" y="2641600"/>
                  </a:lnTo>
                  <a:lnTo>
                    <a:pt x="1176496" y="2616200"/>
                  </a:lnTo>
                  <a:lnTo>
                    <a:pt x="1224746" y="2603500"/>
                  </a:lnTo>
                  <a:lnTo>
                    <a:pt x="1319855" y="2552700"/>
                  </a:lnTo>
                  <a:lnTo>
                    <a:pt x="1412434" y="2501900"/>
                  </a:lnTo>
                  <a:lnTo>
                    <a:pt x="1457522" y="2476500"/>
                  </a:lnTo>
                  <a:lnTo>
                    <a:pt x="1501676" y="2451100"/>
                  </a:lnTo>
                  <a:lnTo>
                    <a:pt x="1544795" y="2425700"/>
                  </a:lnTo>
                  <a:lnTo>
                    <a:pt x="1586776" y="2400300"/>
                  </a:lnTo>
                  <a:lnTo>
                    <a:pt x="1627521" y="2362200"/>
                  </a:lnTo>
                  <a:lnTo>
                    <a:pt x="1666927" y="2336800"/>
                  </a:lnTo>
                  <a:lnTo>
                    <a:pt x="1704894" y="2311400"/>
                  </a:lnTo>
                  <a:lnTo>
                    <a:pt x="1741322" y="2286000"/>
                  </a:lnTo>
                  <a:lnTo>
                    <a:pt x="1776108" y="2247900"/>
                  </a:lnTo>
                  <a:lnTo>
                    <a:pt x="1809154" y="2222500"/>
                  </a:lnTo>
                  <a:lnTo>
                    <a:pt x="1840357" y="2197100"/>
                  </a:lnTo>
                  <a:lnTo>
                    <a:pt x="3871441" y="2197100"/>
                  </a:lnTo>
                  <a:lnTo>
                    <a:pt x="3871441" y="1841500"/>
                  </a:lnTo>
                  <a:lnTo>
                    <a:pt x="1840357" y="1841500"/>
                  </a:lnTo>
                  <a:lnTo>
                    <a:pt x="1809154" y="1816100"/>
                  </a:lnTo>
                  <a:lnTo>
                    <a:pt x="1776108" y="1778000"/>
                  </a:lnTo>
                  <a:lnTo>
                    <a:pt x="1741322" y="1752600"/>
                  </a:lnTo>
                  <a:lnTo>
                    <a:pt x="1704894" y="1727200"/>
                  </a:lnTo>
                  <a:lnTo>
                    <a:pt x="1666927" y="1701800"/>
                  </a:lnTo>
                  <a:lnTo>
                    <a:pt x="1627521" y="1663700"/>
                  </a:lnTo>
                  <a:lnTo>
                    <a:pt x="1586776" y="1638300"/>
                  </a:lnTo>
                  <a:lnTo>
                    <a:pt x="1544795" y="1612900"/>
                  </a:lnTo>
                  <a:lnTo>
                    <a:pt x="1501676" y="1587500"/>
                  </a:lnTo>
                  <a:lnTo>
                    <a:pt x="1457522" y="1562100"/>
                  </a:lnTo>
                  <a:lnTo>
                    <a:pt x="1412434" y="1524000"/>
                  </a:lnTo>
                  <a:lnTo>
                    <a:pt x="1366511" y="1498600"/>
                  </a:lnTo>
                  <a:lnTo>
                    <a:pt x="1319855" y="1485900"/>
                  </a:lnTo>
                  <a:lnTo>
                    <a:pt x="1224746" y="1435100"/>
                  </a:lnTo>
                  <a:lnTo>
                    <a:pt x="1176496" y="1422400"/>
                  </a:lnTo>
                  <a:lnTo>
                    <a:pt x="1127915" y="1397000"/>
                  </a:lnTo>
                  <a:lnTo>
                    <a:pt x="932311" y="1346200"/>
                  </a:lnTo>
                  <a:close/>
                </a:path>
                <a:path w="3871594" h="3949700">
                  <a:moveTo>
                    <a:pt x="3871441" y="2197100"/>
                  </a:moveTo>
                  <a:lnTo>
                    <a:pt x="2201799" y="2197100"/>
                  </a:lnTo>
                  <a:lnTo>
                    <a:pt x="2232895" y="2222500"/>
                  </a:lnTo>
                  <a:lnTo>
                    <a:pt x="2265851" y="2247900"/>
                  </a:lnTo>
                  <a:lnTo>
                    <a:pt x="2300564" y="2286000"/>
                  </a:lnTo>
                  <a:lnTo>
                    <a:pt x="2336934" y="2311400"/>
                  </a:lnTo>
                  <a:lnTo>
                    <a:pt x="2374857" y="2336800"/>
                  </a:lnTo>
                  <a:lnTo>
                    <a:pt x="2414233" y="2362200"/>
                  </a:lnTo>
                  <a:lnTo>
                    <a:pt x="2454958" y="2400300"/>
                  </a:lnTo>
                  <a:lnTo>
                    <a:pt x="2496930" y="2425700"/>
                  </a:lnTo>
                  <a:lnTo>
                    <a:pt x="2540049" y="2451100"/>
                  </a:lnTo>
                  <a:lnTo>
                    <a:pt x="2584211" y="2476500"/>
                  </a:lnTo>
                  <a:lnTo>
                    <a:pt x="2629315" y="2501900"/>
                  </a:lnTo>
                  <a:lnTo>
                    <a:pt x="2721940" y="2552700"/>
                  </a:lnTo>
                  <a:lnTo>
                    <a:pt x="2817107" y="2603500"/>
                  </a:lnTo>
                  <a:lnTo>
                    <a:pt x="2865389" y="2616200"/>
                  </a:lnTo>
                  <a:lnTo>
                    <a:pt x="2914000" y="2641600"/>
                  </a:lnTo>
                  <a:lnTo>
                    <a:pt x="3060792" y="2679700"/>
                  </a:lnTo>
                  <a:lnTo>
                    <a:pt x="3109701" y="2679700"/>
                  </a:lnTo>
                  <a:lnTo>
                    <a:pt x="3158430" y="2692400"/>
                  </a:lnTo>
                  <a:lnTo>
                    <a:pt x="3331481" y="2692400"/>
                  </a:lnTo>
                  <a:lnTo>
                    <a:pt x="3445836" y="2667000"/>
                  </a:lnTo>
                  <a:lnTo>
                    <a:pt x="3499185" y="2654300"/>
                  </a:lnTo>
                  <a:lnTo>
                    <a:pt x="3549990" y="2641600"/>
                  </a:lnTo>
                  <a:lnTo>
                    <a:pt x="3598257" y="2628900"/>
                  </a:lnTo>
                  <a:lnTo>
                    <a:pt x="3643993" y="2616200"/>
                  </a:lnTo>
                  <a:lnTo>
                    <a:pt x="3687203" y="2590800"/>
                  </a:lnTo>
                  <a:lnTo>
                    <a:pt x="3727893" y="2565400"/>
                  </a:lnTo>
                  <a:lnTo>
                    <a:pt x="3766070" y="2552700"/>
                  </a:lnTo>
                  <a:lnTo>
                    <a:pt x="3801739" y="2527300"/>
                  </a:lnTo>
                  <a:lnTo>
                    <a:pt x="3834907" y="2489200"/>
                  </a:lnTo>
                  <a:lnTo>
                    <a:pt x="3865581" y="2463800"/>
                  </a:lnTo>
                  <a:lnTo>
                    <a:pt x="3871441" y="2463800"/>
                  </a:lnTo>
                  <a:lnTo>
                    <a:pt x="3871441" y="2197100"/>
                  </a:lnTo>
                  <a:close/>
                </a:path>
                <a:path w="3871594" h="3949700">
                  <a:moveTo>
                    <a:pt x="2186976" y="12700"/>
                  </a:moveTo>
                  <a:lnTo>
                    <a:pt x="1855171" y="12700"/>
                  </a:lnTo>
                  <a:lnTo>
                    <a:pt x="1777581" y="38100"/>
                  </a:lnTo>
                  <a:lnTo>
                    <a:pt x="1740401" y="63500"/>
                  </a:lnTo>
                  <a:lnTo>
                    <a:pt x="1704403" y="76200"/>
                  </a:lnTo>
                  <a:lnTo>
                    <a:pt x="1669664" y="101600"/>
                  </a:lnTo>
                  <a:lnTo>
                    <a:pt x="1636263" y="127000"/>
                  </a:lnTo>
                  <a:lnTo>
                    <a:pt x="1604279" y="152400"/>
                  </a:lnTo>
                  <a:lnTo>
                    <a:pt x="1573790" y="177800"/>
                  </a:lnTo>
                  <a:lnTo>
                    <a:pt x="1544875" y="203200"/>
                  </a:lnTo>
                  <a:lnTo>
                    <a:pt x="1517612" y="241300"/>
                  </a:lnTo>
                  <a:lnTo>
                    <a:pt x="1492079" y="279400"/>
                  </a:lnTo>
                  <a:lnTo>
                    <a:pt x="1468355" y="317500"/>
                  </a:lnTo>
                  <a:lnTo>
                    <a:pt x="1446518" y="355600"/>
                  </a:lnTo>
                  <a:lnTo>
                    <a:pt x="1426646" y="393700"/>
                  </a:lnTo>
                  <a:lnTo>
                    <a:pt x="1408819" y="444500"/>
                  </a:lnTo>
                  <a:lnTo>
                    <a:pt x="1393114" y="495300"/>
                  </a:lnTo>
                  <a:lnTo>
                    <a:pt x="1379610" y="546100"/>
                  </a:lnTo>
                  <a:lnTo>
                    <a:pt x="1368386" y="596900"/>
                  </a:lnTo>
                  <a:lnTo>
                    <a:pt x="1359519" y="647700"/>
                  </a:lnTo>
                  <a:lnTo>
                    <a:pt x="1353089" y="711200"/>
                  </a:lnTo>
                  <a:lnTo>
                    <a:pt x="1349173" y="774700"/>
                  </a:lnTo>
                  <a:lnTo>
                    <a:pt x="1347851" y="838200"/>
                  </a:lnTo>
                  <a:lnTo>
                    <a:pt x="1349480" y="876300"/>
                  </a:lnTo>
                  <a:lnTo>
                    <a:pt x="1354243" y="927100"/>
                  </a:lnTo>
                  <a:lnTo>
                    <a:pt x="1361947" y="977900"/>
                  </a:lnTo>
                  <a:lnTo>
                    <a:pt x="1372403" y="1028700"/>
                  </a:lnTo>
                  <a:lnTo>
                    <a:pt x="1385419" y="1079500"/>
                  </a:lnTo>
                  <a:lnTo>
                    <a:pt x="1400806" y="1130300"/>
                  </a:lnTo>
                  <a:lnTo>
                    <a:pt x="1418372" y="1168400"/>
                  </a:lnTo>
                  <a:lnTo>
                    <a:pt x="1437928" y="1219200"/>
                  </a:lnTo>
                  <a:lnTo>
                    <a:pt x="1459282" y="1270000"/>
                  </a:lnTo>
                  <a:lnTo>
                    <a:pt x="1482244" y="1320800"/>
                  </a:lnTo>
                  <a:lnTo>
                    <a:pt x="1506623" y="1358900"/>
                  </a:lnTo>
                  <a:lnTo>
                    <a:pt x="1532229" y="1409700"/>
                  </a:lnTo>
                  <a:lnTo>
                    <a:pt x="1558871" y="1460500"/>
                  </a:lnTo>
                  <a:lnTo>
                    <a:pt x="1586359" y="1498600"/>
                  </a:lnTo>
                  <a:lnTo>
                    <a:pt x="1614502" y="1536700"/>
                  </a:lnTo>
                  <a:lnTo>
                    <a:pt x="1643109" y="1587500"/>
                  </a:lnTo>
                  <a:lnTo>
                    <a:pt x="1729812" y="1701800"/>
                  </a:lnTo>
                  <a:lnTo>
                    <a:pt x="1758372" y="1739900"/>
                  </a:lnTo>
                  <a:lnTo>
                    <a:pt x="1786442" y="1778000"/>
                  </a:lnTo>
                  <a:lnTo>
                    <a:pt x="1813834" y="1803400"/>
                  </a:lnTo>
                  <a:lnTo>
                    <a:pt x="1840357" y="1841500"/>
                  </a:lnTo>
                  <a:lnTo>
                    <a:pt x="2201799" y="1841500"/>
                  </a:lnTo>
                  <a:lnTo>
                    <a:pt x="2228396" y="1803400"/>
                  </a:lnTo>
                  <a:lnTo>
                    <a:pt x="2255848" y="1778000"/>
                  </a:lnTo>
                  <a:lnTo>
                    <a:pt x="2283966" y="1739900"/>
                  </a:lnTo>
                  <a:lnTo>
                    <a:pt x="2312559" y="1701800"/>
                  </a:lnTo>
                  <a:lnTo>
                    <a:pt x="2399298" y="1587500"/>
                  </a:lnTo>
                  <a:lnTo>
                    <a:pt x="2427900" y="1536700"/>
                  </a:lnTo>
                  <a:lnTo>
                    <a:pt x="2456029" y="1498600"/>
                  </a:lnTo>
                  <a:lnTo>
                    <a:pt x="2483497" y="1460500"/>
                  </a:lnTo>
                  <a:lnTo>
                    <a:pt x="2510115" y="1409700"/>
                  </a:lnTo>
                  <a:lnTo>
                    <a:pt x="2535692" y="1358900"/>
                  </a:lnTo>
                  <a:lnTo>
                    <a:pt x="2560039" y="1320800"/>
                  </a:lnTo>
                  <a:lnTo>
                    <a:pt x="2582967" y="1270000"/>
                  </a:lnTo>
                  <a:lnTo>
                    <a:pt x="2604286" y="1219200"/>
                  </a:lnTo>
                  <a:lnTo>
                    <a:pt x="2623807" y="1168400"/>
                  </a:lnTo>
                  <a:lnTo>
                    <a:pt x="2641339" y="1130300"/>
                  </a:lnTo>
                  <a:lnTo>
                    <a:pt x="2656695" y="1079500"/>
                  </a:lnTo>
                  <a:lnTo>
                    <a:pt x="2669683" y="1028700"/>
                  </a:lnTo>
                  <a:lnTo>
                    <a:pt x="2680115" y="977900"/>
                  </a:lnTo>
                  <a:lnTo>
                    <a:pt x="2687801" y="927100"/>
                  </a:lnTo>
                  <a:lnTo>
                    <a:pt x="2692552" y="876300"/>
                  </a:lnTo>
                  <a:lnTo>
                    <a:pt x="2694178" y="838200"/>
                  </a:lnTo>
                  <a:lnTo>
                    <a:pt x="2692855" y="774700"/>
                  </a:lnTo>
                  <a:lnTo>
                    <a:pt x="2688941" y="711200"/>
                  </a:lnTo>
                  <a:lnTo>
                    <a:pt x="2682513" y="647700"/>
                  </a:lnTo>
                  <a:lnTo>
                    <a:pt x="2673650" y="596900"/>
                  </a:lnTo>
                  <a:lnTo>
                    <a:pt x="2662430" y="546100"/>
                  </a:lnTo>
                  <a:lnTo>
                    <a:pt x="2648931" y="495300"/>
                  </a:lnTo>
                  <a:lnTo>
                    <a:pt x="2633232" y="444500"/>
                  </a:lnTo>
                  <a:lnTo>
                    <a:pt x="2615411" y="393700"/>
                  </a:lnTo>
                  <a:lnTo>
                    <a:pt x="2595546" y="355600"/>
                  </a:lnTo>
                  <a:lnTo>
                    <a:pt x="2573715" y="317500"/>
                  </a:lnTo>
                  <a:lnTo>
                    <a:pt x="2549998" y="279400"/>
                  </a:lnTo>
                  <a:lnTo>
                    <a:pt x="2524473" y="241300"/>
                  </a:lnTo>
                  <a:lnTo>
                    <a:pt x="2497216" y="203200"/>
                  </a:lnTo>
                  <a:lnTo>
                    <a:pt x="2468308" y="177800"/>
                  </a:lnTo>
                  <a:lnTo>
                    <a:pt x="2437827" y="152400"/>
                  </a:lnTo>
                  <a:lnTo>
                    <a:pt x="2405850" y="127000"/>
                  </a:lnTo>
                  <a:lnTo>
                    <a:pt x="2372456" y="101600"/>
                  </a:lnTo>
                  <a:lnTo>
                    <a:pt x="2337724" y="76200"/>
                  </a:lnTo>
                  <a:lnTo>
                    <a:pt x="2301731" y="63500"/>
                  </a:lnTo>
                  <a:lnTo>
                    <a:pt x="2264557" y="38100"/>
                  </a:lnTo>
                  <a:lnTo>
                    <a:pt x="2186976" y="12700"/>
                  </a:lnTo>
                  <a:close/>
                </a:path>
                <a:path w="3871594" h="3949700">
                  <a:moveTo>
                    <a:pt x="3331481" y="1346200"/>
                  </a:moveTo>
                  <a:lnTo>
                    <a:pt x="3109701" y="1346200"/>
                  </a:lnTo>
                  <a:lnTo>
                    <a:pt x="2914000" y="1397000"/>
                  </a:lnTo>
                  <a:lnTo>
                    <a:pt x="2865389" y="1422400"/>
                  </a:lnTo>
                  <a:lnTo>
                    <a:pt x="2817107" y="1435100"/>
                  </a:lnTo>
                  <a:lnTo>
                    <a:pt x="2721940" y="1485900"/>
                  </a:lnTo>
                  <a:lnTo>
                    <a:pt x="2675259" y="1498600"/>
                  </a:lnTo>
                  <a:lnTo>
                    <a:pt x="2629315" y="1524000"/>
                  </a:lnTo>
                  <a:lnTo>
                    <a:pt x="2584211" y="1562100"/>
                  </a:lnTo>
                  <a:lnTo>
                    <a:pt x="2540049" y="1587500"/>
                  </a:lnTo>
                  <a:lnTo>
                    <a:pt x="2496930" y="1612900"/>
                  </a:lnTo>
                  <a:lnTo>
                    <a:pt x="2454958" y="1638300"/>
                  </a:lnTo>
                  <a:lnTo>
                    <a:pt x="2414233" y="1663700"/>
                  </a:lnTo>
                  <a:lnTo>
                    <a:pt x="2374857" y="1701800"/>
                  </a:lnTo>
                  <a:lnTo>
                    <a:pt x="2336934" y="1727200"/>
                  </a:lnTo>
                  <a:lnTo>
                    <a:pt x="2300564" y="1752600"/>
                  </a:lnTo>
                  <a:lnTo>
                    <a:pt x="2265851" y="1778000"/>
                  </a:lnTo>
                  <a:lnTo>
                    <a:pt x="2232895" y="1816100"/>
                  </a:lnTo>
                  <a:lnTo>
                    <a:pt x="2201799" y="1841500"/>
                  </a:lnTo>
                  <a:lnTo>
                    <a:pt x="3871441" y="1841500"/>
                  </a:lnTo>
                  <a:lnTo>
                    <a:pt x="3871441" y="1574800"/>
                  </a:lnTo>
                  <a:lnTo>
                    <a:pt x="3865581" y="1574800"/>
                  </a:lnTo>
                  <a:lnTo>
                    <a:pt x="3834907" y="1536700"/>
                  </a:lnTo>
                  <a:lnTo>
                    <a:pt x="3801739" y="1511300"/>
                  </a:lnTo>
                  <a:lnTo>
                    <a:pt x="3766070" y="1485900"/>
                  </a:lnTo>
                  <a:lnTo>
                    <a:pt x="3727893" y="1460500"/>
                  </a:lnTo>
                  <a:lnTo>
                    <a:pt x="3687203" y="1447800"/>
                  </a:lnTo>
                  <a:lnTo>
                    <a:pt x="3643993" y="1422400"/>
                  </a:lnTo>
                  <a:lnTo>
                    <a:pt x="3598257" y="1409700"/>
                  </a:lnTo>
                  <a:lnTo>
                    <a:pt x="3549990" y="1397000"/>
                  </a:lnTo>
                  <a:lnTo>
                    <a:pt x="3499185" y="1371600"/>
                  </a:lnTo>
                  <a:lnTo>
                    <a:pt x="3445836" y="1371600"/>
                  </a:lnTo>
                  <a:lnTo>
                    <a:pt x="3331481" y="1346200"/>
                  </a:lnTo>
                  <a:close/>
                </a:path>
                <a:path w="3871594" h="3949700">
                  <a:moveTo>
                    <a:pt x="2105607" y="0"/>
                  </a:moveTo>
                  <a:lnTo>
                    <a:pt x="1936546" y="0"/>
                  </a:lnTo>
                  <a:lnTo>
                    <a:pt x="1895425" y="12700"/>
                  </a:lnTo>
                  <a:lnTo>
                    <a:pt x="2146726" y="12700"/>
                  </a:lnTo>
                  <a:lnTo>
                    <a:pt x="2105607" y="0"/>
                  </a:lnTo>
                  <a:close/>
                </a:path>
              </a:pathLst>
            </a:custGeom>
            <a:solidFill>
              <a:srgbClr val="FFB0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33715" y="1418088"/>
            <a:ext cx="7516635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 err="1"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r>
              <a:rPr lang="ru-RU" spc="-35" dirty="0">
                <a:latin typeface="Arial" panose="020B0604020202020204" pitchFamily="34" charset="0"/>
                <a:cs typeface="Arial" panose="020B0604020202020204" pitchFamily="34" charset="0"/>
              </a:rPr>
              <a:t> зоологии</a:t>
            </a:r>
            <a:endParaRPr spc="-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449" y="3500707"/>
            <a:ext cx="9110980" cy="4616007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5400" marR="17780" algn="ctr">
              <a:lnSpc>
                <a:spcPct val="99100"/>
              </a:lnSpc>
              <a:spcBef>
                <a:spcPts val="155"/>
              </a:spcBef>
            </a:pPr>
            <a:endParaRPr lang="ru-RU" sz="3750" spc="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marR="17780" algn="ctr">
              <a:lnSpc>
                <a:spcPct val="99100"/>
              </a:lnSpc>
              <a:spcBef>
                <a:spcPts val="155"/>
              </a:spcBef>
            </a:pPr>
            <a:r>
              <a:rPr lang="ru-RU" sz="3750" dirty="0">
                <a:latin typeface="Arial" panose="020B0604020202020204" pitchFamily="34" charset="0"/>
                <a:cs typeface="Arial" panose="020B0604020202020204" pitchFamily="34" charset="0"/>
              </a:rPr>
              <a:t>Зоология  это </a:t>
            </a:r>
            <a:r>
              <a:rPr sz="3750" dirty="0" err="1"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r>
              <a:rPr sz="3750" spc="-12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75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75" dirty="0">
                <a:latin typeface="Arial" panose="020B0604020202020204" pitchFamily="34" charset="0"/>
                <a:cs typeface="Arial" panose="020B0604020202020204" pitchFamily="34" charset="0"/>
              </a:rPr>
              <a:t>изучающая  </a:t>
            </a:r>
            <a:r>
              <a:rPr sz="3750" dirty="0">
                <a:latin typeface="Arial" panose="020B0604020202020204" pitchFamily="34" charset="0"/>
                <a:cs typeface="Arial" panose="020B0604020202020204" pitchFamily="34" charset="0"/>
              </a:rPr>
              <a:t>животных,</a:t>
            </a:r>
            <a:r>
              <a:rPr sz="375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30" dirty="0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30" dirty="0">
                <a:latin typeface="Arial" panose="020B0604020202020204" pitchFamily="34" charset="0"/>
                <a:cs typeface="Arial" panose="020B0604020202020204" pitchFamily="34" charset="0"/>
              </a:rPr>
              <a:t>строение, </a:t>
            </a:r>
            <a:r>
              <a:rPr sz="375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45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классификацию,</a:t>
            </a:r>
            <a:r>
              <a:rPr sz="375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45" dirty="0">
                <a:latin typeface="Arial" panose="020B0604020202020204" pitchFamily="34" charset="0"/>
                <a:cs typeface="Arial" panose="020B0604020202020204" pitchFamily="34" charset="0"/>
              </a:rPr>
              <a:t>экологию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37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5" dirty="0">
                <a:latin typeface="Arial" panose="020B0604020202020204" pitchFamily="34" charset="0"/>
                <a:cs typeface="Arial" panose="020B0604020202020204" pitchFamily="34" charset="0"/>
              </a:rPr>
              <a:t>поведение. </a:t>
            </a:r>
            <a:r>
              <a:rPr sz="3750" spc="25" dirty="0"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sz="3750" spc="19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3750" spc="20" dirty="0">
                <a:latin typeface="Arial" panose="020B0604020202020204" pitchFamily="34" charset="0"/>
                <a:cs typeface="Arial" panose="020B0604020202020204" pitchFamily="34" charset="0"/>
              </a:rPr>
              <a:t>себя </a:t>
            </a:r>
            <a:r>
              <a:rPr sz="3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5" dirty="0">
                <a:latin typeface="Arial" panose="020B0604020202020204" pitchFamily="34" charset="0"/>
                <a:cs typeface="Arial" panose="020B0604020202020204" pitchFamily="34" charset="0"/>
              </a:rPr>
              <a:t>изучение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5" dirty="0">
                <a:latin typeface="Arial" panose="020B0604020202020204" pitchFamily="34" charset="0"/>
                <a:cs typeface="Arial" panose="020B0604020202020204" pitchFamily="34" charset="0"/>
              </a:rPr>
              <a:t>разнообразных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0" dirty="0">
                <a:latin typeface="Arial" panose="020B0604020202020204" pitchFamily="34" charset="0"/>
                <a:cs typeface="Arial" panose="020B0604020202020204" pitchFamily="34" charset="0"/>
              </a:rPr>
              <a:t>видов </a:t>
            </a:r>
            <a:r>
              <a:rPr sz="37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dirty="0">
                <a:latin typeface="Arial" panose="020B0604020202020204" pitchFamily="34" charset="0"/>
                <a:cs typeface="Arial" panose="020B0604020202020204" pitchFamily="34" charset="0"/>
              </a:rPr>
              <a:t>животных,</a:t>
            </a:r>
            <a:r>
              <a:rPr sz="375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30" dirty="0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3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5" dirty="0">
                <a:latin typeface="Arial" panose="020B0604020202020204" pitchFamily="34" charset="0"/>
                <a:cs typeface="Arial" panose="020B0604020202020204" pitchFamily="34" charset="0"/>
              </a:rPr>
              <a:t>анатомии,</a:t>
            </a:r>
            <a:r>
              <a:rPr sz="375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45" dirty="0">
                <a:latin typeface="Arial" panose="020B0604020202020204" pitchFamily="34" charset="0"/>
                <a:cs typeface="Arial" panose="020B0604020202020204" pitchFamily="34" charset="0"/>
              </a:rPr>
              <a:t>физиологии, </a:t>
            </a:r>
            <a:r>
              <a:rPr sz="3750" spc="-1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3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0" dirty="0"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25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взаимодействия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25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37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0" dirty="0">
                <a:latin typeface="Arial" panose="020B0604020202020204" pitchFamily="34" charset="0"/>
                <a:cs typeface="Arial" panose="020B0604020202020204" pitchFamily="34" charset="0"/>
              </a:rPr>
              <a:t>окружающей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85" dirty="0">
                <a:latin typeface="Arial" panose="020B0604020202020204" pitchFamily="34" charset="0"/>
                <a:cs typeface="Arial" panose="020B0604020202020204" pitchFamily="34" charset="0"/>
              </a:rPr>
              <a:t>средой.</a:t>
            </a:r>
            <a:endParaRPr sz="3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2EEB9F-77B7-4C5E-B170-5D8F5DA15E95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39150"/>
            <a:ext cx="1438910" cy="1748155"/>
          </a:xfrm>
          <a:custGeom>
            <a:avLst/>
            <a:gdLst/>
            <a:ahLst/>
            <a:cxnLst/>
            <a:rect l="l" t="t" r="r" b="b"/>
            <a:pathLst>
              <a:path w="1438910" h="1748154">
                <a:moveTo>
                  <a:pt x="370071" y="0"/>
                </a:moveTo>
                <a:lnTo>
                  <a:pt x="0" y="0"/>
                </a:lnTo>
                <a:lnTo>
                  <a:pt x="0" y="1747848"/>
                </a:lnTo>
                <a:lnTo>
                  <a:pt x="370071" y="1747848"/>
                </a:lnTo>
                <a:lnTo>
                  <a:pt x="370071" y="1703517"/>
                </a:lnTo>
                <a:lnTo>
                  <a:pt x="895665" y="1703517"/>
                </a:lnTo>
                <a:lnTo>
                  <a:pt x="633586" y="1441436"/>
                </a:lnTo>
                <a:lnTo>
                  <a:pt x="1438541" y="1441436"/>
                </a:lnTo>
                <a:lnTo>
                  <a:pt x="1438541" y="1068477"/>
                </a:lnTo>
                <a:lnTo>
                  <a:pt x="633586" y="1068477"/>
                </a:lnTo>
                <a:lnTo>
                  <a:pt x="896381" y="805681"/>
                </a:lnTo>
                <a:lnTo>
                  <a:pt x="370071" y="805681"/>
                </a:lnTo>
                <a:lnTo>
                  <a:pt x="370071" y="0"/>
                </a:lnTo>
                <a:close/>
              </a:path>
              <a:path w="1438910" h="1748154">
                <a:moveTo>
                  <a:pt x="895665" y="1703517"/>
                </a:moveTo>
                <a:lnTo>
                  <a:pt x="370071" y="1703517"/>
                </a:lnTo>
                <a:lnTo>
                  <a:pt x="414346" y="1747848"/>
                </a:lnTo>
                <a:lnTo>
                  <a:pt x="939995" y="1747848"/>
                </a:lnTo>
                <a:lnTo>
                  <a:pt x="895665" y="1703517"/>
                </a:lnTo>
                <a:close/>
              </a:path>
              <a:path w="1438910" h="1748154">
                <a:moveTo>
                  <a:pt x="939586" y="235445"/>
                </a:moveTo>
                <a:lnTo>
                  <a:pt x="370071" y="805681"/>
                </a:lnTo>
                <a:lnTo>
                  <a:pt x="896381" y="805681"/>
                </a:lnTo>
                <a:lnTo>
                  <a:pt x="1203101" y="498961"/>
                </a:lnTo>
                <a:lnTo>
                  <a:pt x="939586" y="235445"/>
                </a:lnTo>
                <a:close/>
              </a:path>
            </a:pathLst>
          </a:custGeom>
          <a:solidFill>
            <a:srgbClr val="FFB0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36"/>
            <a:ext cx="2315210" cy="1478915"/>
          </a:xfrm>
          <a:custGeom>
            <a:avLst/>
            <a:gdLst/>
            <a:ahLst/>
            <a:cxnLst/>
            <a:rect l="l" t="t" r="r" b="b"/>
            <a:pathLst>
              <a:path w="2315210" h="1478915">
                <a:moveTo>
                  <a:pt x="1931130" y="1216495"/>
                </a:moveTo>
                <a:lnTo>
                  <a:pt x="1930836" y="1218865"/>
                </a:lnTo>
                <a:lnTo>
                  <a:pt x="1929329" y="1228704"/>
                </a:lnTo>
                <a:lnTo>
                  <a:pt x="1927415" y="1238748"/>
                </a:lnTo>
                <a:lnTo>
                  <a:pt x="1923267" y="1276966"/>
                </a:lnTo>
                <a:lnTo>
                  <a:pt x="1931976" y="1348806"/>
                </a:lnTo>
                <a:lnTo>
                  <a:pt x="1946859" y="1384188"/>
                </a:lnTo>
                <a:lnTo>
                  <a:pt x="1994831" y="1439179"/>
                </a:lnTo>
                <a:lnTo>
                  <a:pt x="2060625" y="1472034"/>
                </a:lnTo>
                <a:lnTo>
                  <a:pt x="2096517" y="1478402"/>
                </a:lnTo>
                <a:lnTo>
                  <a:pt x="2135044" y="1476533"/>
                </a:lnTo>
                <a:lnTo>
                  <a:pt x="2172900" y="1467373"/>
                </a:lnTo>
                <a:lnTo>
                  <a:pt x="2234753" y="1431684"/>
                </a:lnTo>
                <a:lnTo>
                  <a:pt x="2281801" y="1372689"/>
                </a:lnTo>
                <a:lnTo>
                  <a:pt x="2300849" y="1289967"/>
                </a:lnTo>
                <a:lnTo>
                  <a:pt x="2305781" y="1249556"/>
                </a:lnTo>
                <a:lnTo>
                  <a:pt x="1927415" y="1249556"/>
                </a:lnTo>
                <a:lnTo>
                  <a:pt x="1931130" y="1216495"/>
                </a:lnTo>
                <a:close/>
              </a:path>
              <a:path w="2315210" h="1478915">
                <a:moveTo>
                  <a:pt x="1933181" y="1198438"/>
                </a:moveTo>
                <a:lnTo>
                  <a:pt x="1932075" y="1208889"/>
                </a:lnTo>
                <a:lnTo>
                  <a:pt x="1931130" y="1216495"/>
                </a:lnTo>
                <a:lnTo>
                  <a:pt x="1927415" y="1249556"/>
                </a:lnTo>
                <a:lnTo>
                  <a:pt x="1930565" y="1223449"/>
                </a:lnTo>
                <a:lnTo>
                  <a:pt x="1931973" y="1210874"/>
                </a:lnTo>
                <a:lnTo>
                  <a:pt x="1933181" y="1198438"/>
                </a:lnTo>
                <a:close/>
              </a:path>
              <a:path w="2315210" h="1478915">
                <a:moveTo>
                  <a:pt x="2310626" y="1198438"/>
                </a:moveTo>
                <a:lnTo>
                  <a:pt x="1933181" y="1198438"/>
                </a:lnTo>
                <a:lnTo>
                  <a:pt x="1931973" y="1210874"/>
                </a:lnTo>
                <a:lnTo>
                  <a:pt x="1930565" y="1223449"/>
                </a:lnTo>
                <a:lnTo>
                  <a:pt x="1927415" y="1249556"/>
                </a:lnTo>
                <a:lnTo>
                  <a:pt x="2305781" y="1249556"/>
                </a:lnTo>
                <a:lnTo>
                  <a:pt x="2306917" y="1240251"/>
                </a:lnTo>
                <a:lnTo>
                  <a:pt x="2310626" y="1198438"/>
                </a:lnTo>
                <a:close/>
              </a:path>
              <a:path w="2315210" h="1478915">
                <a:moveTo>
                  <a:pt x="1929538" y="963888"/>
                </a:moveTo>
                <a:lnTo>
                  <a:pt x="1933119" y="995754"/>
                </a:lnTo>
                <a:lnTo>
                  <a:pt x="1936542" y="1046512"/>
                </a:lnTo>
                <a:lnTo>
                  <a:pt x="1937683" y="1097272"/>
                </a:lnTo>
                <a:lnTo>
                  <a:pt x="1936542" y="1148032"/>
                </a:lnTo>
                <a:lnTo>
                  <a:pt x="1933119" y="1198794"/>
                </a:lnTo>
                <a:lnTo>
                  <a:pt x="1931130" y="1216495"/>
                </a:lnTo>
                <a:lnTo>
                  <a:pt x="1932075" y="1208889"/>
                </a:lnTo>
                <a:lnTo>
                  <a:pt x="1933181" y="1198438"/>
                </a:lnTo>
                <a:lnTo>
                  <a:pt x="2310626" y="1198438"/>
                </a:lnTo>
                <a:lnTo>
                  <a:pt x="2311335" y="1190444"/>
                </a:lnTo>
                <a:lnTo>
                  <a:pt x="2314057" y="1140592"/>
                </a:lnTo>
                <a:lnTo>
                  <a:pt x="2315039" y="1090740"/>
                </a:lnTo>
                <a:lnTo>
                  <a:pt x="2314236" y="1040933"/>
                </a:lnTo>
                <a:lnTo>
                  <a:pt x="2311786" y="994667"/>
                </a:lnTo>
                <a:lnTo>
                  <a:pt x="1934616" y="994667"/>
                </a:lnTo>
                <a:lnTo>
                  <a:pt x="1929538" y="963888"/>
                </a:lnTo>
                <a:close/>
              </a:path>
              <a:path w="2315210" h="1478915">
                <a:moveTo>
                  <a:pt x="1927415" y="944997"/>
                </a:moveTo>
                <a:lnTo>
                  <a:pt x="1929538" y="963888"/>
                </a:lnTo>
                <a:lnTo>
                  <a:pt x="1934616" y="994667"/>
                </a:lnTo>
                <a:lnTo>
                  <a:pt x="1932680" y="982152"/>
                </a:lnTo>
                <a:lnTo>
                  <a:pt x="1929351" y="957112"/>
                </a:lnTo>
                <a:lnTo>
                  <a:pt x="1927415" y="944997"/>
                </a:lnTo>
                <a:close/>
              </a:path>
              <a:path w="2315210" h="1478915">
                <a:moveTo>
                  <a:pt x="2307401" y="944997"/>
                </a:moveTo>
                <a:lnTo>
                  <a:pt x="1927415" y="944997"/>
                </a:lnTo>
                <a:lnTo>
                  <a:pt x="1929351" y="957112"/>
                </a:lnTo>
                <a:lnTo>
                  <a:pt x="1932680" y="982152"/>
                </a:lnTo>
                <a:lnTo>
                  <a:pt x="1934616" y="994667"/>
                </a:lnTo>
                <a:lnTo>
                  <a:pt x="2311786" y="994667"/>
                </a:lnTo>
                <a:lnTo>
                  <a:pt x="2311603" y="991216"/>
                </a:lnTo>
                <a:lnTo>
                  <a:pt x="2307401" y="944997"/>
                </a:lnTo>
                <a:close/>
              </a:path>
              <a:path w="2315210" h="1478915">
                <a:moveTo>
                  <a:pt x="1871472" y="751701"/>
                </a:moveTo>
                <a:lnTo>
                  <a:pt x="1899786" y="832881"/>
                </a:lnTo>
                <a:lnTo>
                  <a:pt x="1914046" y="886118"/>
                </a:lnTo>
                <a:lnTo>
                  <a:pt x="1925610" y="940080"/>
                </a:lnTo>
                <a:lnTo>
                  <a:pt x="1929538" y="963888"/>
                </a:lnTo>
                <a:lnTo>
                  <a:pt x="1927415" y="944997"/>
                </a:lnTo>
                <a:lnTo>
                  <a:pt x="2307401" y="944997"/>
                </a:lnTo>
                <a:lnTo>
                  <a:pt x="2307095" y="941633"/>
                </a:lnTo>
                <a:lnTo>
                  <a:pt x="2300667" y="892231"/>
                </a:lnTo>
                <a:lnTo>
                  <a:pt x="2292274" y="843054"/>
                </a:lnTo>
                <a:lnTo>
                  <a:pt x="2281871" y="794148"/>
                </a:lnTo>
                <a:lnTo>
                  <a:pt x="2276795" y="774347"/>
                </a:lnTo>
                <a:lnTo>
                  <a:pt x="1882063" y="774347"/>
                </a:lnTo>
                <a:lnTo>
                  <a:pt x="1871472" y="751701"/>
                </a:lnTo>
                <a:close/>
              </a:path>
              <a:path w="2315210" h="1478915">
                <a:moveTo>
                  <a:pt x="1862620" y="728995"/>
                </a:moveTo>
                <a:lnTo>
                  <a:pt x="1871472" y="751701"/>
                </a:lnTo>
                <a:lnTo>
                  <a:pt x="1882063" y="774347"/>
                </a:lnTo>
                <a:lnTo>
                  <a:pt x="1876796" y="763012"/>
                </a:lnTo>
                <a:lnTo>
                  <a:pt x="1871799" y="751676"/>
                </a:lnTo>
                <a:lnTo>
                  <a:pt x="1867072" y="740337"/>
                </a:lnTo>
                <a:lnTo>
                  <a:pt x="1862620" y="728995"/>
                </a:lnTo>
                <a:close/>
              </a:path>
              <a:path w="2315210" h="1478915">
                <a:moveTo>
                  <a:pt x="2264335" y="728995"/>
                </a:moveTo>
                <a:lnTo>
                  <a:pt x="1862620" y="728995"/>
                </a:lnTo>
                <a:lnTo>
                  <a:pt x="1867072" y="740337"/>
                </a:lnTo>
                <a:lnTo>
                  <a:pt x="1871810" y="751701"/>
                </a:lnTo>
                <a:lnTo>
                  <a:pt x="1876796" y="763012"/>
                </a:lnTo>
                <a:lnTo>
                  <a:pt x="1882063" y="774347"/>
                </a:lnTo>
                <a:lnTo>
                  <a:pt x="2276795" y="774347"/>
                </a:lnTo>
                <a:lnTo>
                  <a:pt x="2269413" y="745556"/>
                </a:lnTo>
                <a:lnTo>
                  <a:pt x="2264335" y="728995"/>
                </a:lnTo>
                <a:close/>
              </a:path>
              <a:path w="2315210" h="1478915">
                <a:moveTo>
                  <a:pt x="1789254" y="609022"/>
                </a:moveTo>
                <a:lnTo>
                  <a:pt x="1804804" y="631088"/>
                </a:lnTo>
                <a:lnTo>
                  <a:pt x="1833368" y="677425"/>
                </a:lnTo>
                <a:lnTo>
                  <a:pt x="1859099" y="725246"/>
                </a:lnTo>
                <a:lnTo>
                  <a:pt x="1871472" y="751701"/>
                </a:lnTo>
                <a:lnTo>
                  <a:pt x="1862620" y="728995"/>
                </a:lnTo>
                <a:lnTo>
                  <a:pt x="2264335" y="728995"/>
                </a:lnTo>
                <a:lnTo>
                  <a:pt x="2254015" y="695336"/>
                </a:lnTo>
                <a:lnTo>
                  <a:pt x="2236344" y="645846"/>
                </a:lnTo>
                <a:lnTo>
                  <a:pt x="2227640" y="624601"/>
                </a:lnTo>
                <a:lnTo>
                  <a:pt x="1802142" y="624601"/>
                </a:lnTo>
                <a:lnTo>
                  <a:pt x="1789254" y="609022"/>
                </a:lnTo>
                <a:close/>
              </a:path>
              <a:path w="2315210" h="1478915">
                <a:moveTo>
                  <a:pt x="1773339" y="586438"/>
                </a:moveTo>
                <a:lnTo>
                  <a:pt x="1789254" y="609022"/>
                </a:lnTo>
                <a:lnTo>
                  <a:pt x="1802142" y="624601"/>
                </a:lnTo>
                <a:lnTo>
                  <a:pt x="1794704" y="615295"/>
                </a:lnTo>
                <a:lnTo>
                  <a:pt x="1787469" y="605786"/>
                </a:lnTo>
                <a:lnTo>
                  <a:pt x="1780370" y="596144"/>
                </a:lnTo>
                <a:lnTo>
                  <a:pt x="1773339" y="586438"/>
                </a:lnTo>
                <a:close/>
              </a:path>
              <a:path w="2315210" h="1478915">
                <a:moveTo>
                  <a:pt x="2211408" y="586438"/>
                </a:moveTo>
                <a:lnTo>
                  <a:pt x="1773339" y="586438"/>
                </a:lnTo>
                <a:lnTo>
                  <a:pt x="1780370" y="596144"/>
                </a:lnTo>
                <a:lnTo>
                  <a:pt x="1787469" y="605786"/>
                </a:lnTo>
                <a:lnTo>
                  <a:pt x="1794704" y="615295"/>
                </a:lnTo>
                <a:lnTo>
                  <a:pt x="1802142" y="624601"/>
                </a:lnTo>
                <a:lnTo>
                  <a:pt x="2227640" y="624601"/>
                </a:lnTo>
                <a:lnTo>
                  <a:pt x="2216419" y="597212"/>
                </a:lnTo>
                <a:lnTo>
                  <a:pt x="2211408" y="586438"/>
                </a:lnTo>
                <a:close/>
              </a:path>
              <a:path w="2315210" h="1478915">
                <a:moveTo>
                  <a:pt x="1692211" y="509016"/>
                </a:moveTo>
                <a:lnTo>
                  <a:pt x="1705248" y="520103"/>
                </a:lnTo>
                <a:lnTo>
                  <a:pt x="1739592" y="553135"/>
                </a:lnTo>
                <a:lnTo>
                  <a:pt x="1771911" y="588059"/>
                </a:lnTo>
                <a:lnTo>
                  <a:pt x="1789254" y="609022"/>
                </a:lnTo>
                <a:lnTo>
                  <a:pt x="1773339" y="586438"/>
                </a:lnTo>
                <a:lnTo>
                  <a:pt x="2211408" y="586438"/>
                </a:lnTo>
                <a:lnTo>
                  <a:pt x="2194257" y="549558"/>
                </a:lnTo>
                <a:lnTo>
                  <a:pt x="2178496" y="519471"/>
                </a:lnTo>
                <a:lnTo>
                  <a:pt x="1707095" y="519471"/>
                </a:lnTo>
                <a:lnTo>
                  <a:pt x="1692211" y="509016"/>
                </a:lnTo>
                <a:close/>
              </a:path>
              <a:path w="2315210" h="1478915">
                <a:moveTo>
                  <a:pt x="1668945" y="489232"/>
                </a:moveTo>
                <a:lnTo>
                  <a:pt x="1692211" y="509016"/>
                </a:lnTo>
                <a:lnTo>
                  <a:pt x="1707095" y="519471"/>
                </a:lnTo>
                <a:lnTo>
                  <a:pt x="1668945" y="489232"/>
                </a:lnTo>
                <a:close/>
              </a:path>
              <a:path w="2315210" h="1478915">
                <a:moveTo>
                  <a:pt x="2161791" y="489232"/>
                </a:moveTo>
                <a:lnTo>
                  <a:pt x="1668945" y="489232"/>
                </a:lnTo>
                <a:lnTo>
                  <a:pt x="1707095" y="519471"/>
                </a:lnTo>
                <a:lnTo>
                  <a:pt x="2178496" y="519471"/>
                </a:lnTo>
                <a:lnTo>
                  <a:pt x="2169874" y="503010"/>
                </a:lnTo>
                <a:lnTo>
                  <a:pt x="2161791" y="489232"/>
                </a:lnTo>
                <a:close/>
              </a:path>
              <a:path w="2315210" h="1478915">
                <a:moveTo>
                  <a:pt x="0" y="128170"/>
                </a:moveTo>
                <a:lnTo>
                  <a:pt x="0" y="508689"/>
                </a:lnTo>
                <a:lnTo>
                  <a:pt x="41743" y="512157"/>
                </a:lnTo>
                <a:lnTo>
                  <a:pt x="91295" y="514488"/>
                </a:lnTo>
                <a:lnTo>
                  <a:pt x="140949" y="515164"/>
                </a:lnTo>
                <a:lnTo>
                  <a:pt x="190628" y="514305"/>
                </a:lnTo>
                <a:lnTo>
                  <a:pt x="240257" y="512028"/>
                </a:lnTo>
                <a:lnTo>
                  <a:pt x="289757" y="508450"/>
                </a:lnTo>
                <a:lnTo>
                  <a:pt x="339054" y="503691"/>
                </a:lnTo>
                <a:lnTo>
                  <a:pt x="388068" y="497868"/>
                </a:lnTo>
                <a:lnTo>
                  <a:pt x="436869" y="491154"/>
                </a:lnTo>
                <a:lnTo>
                  <a:pt x="485583" y="483720"/>
                </a:lnTo>
                <a:lnTo>
                  <a:pt x="582814" y="467189"/>
                </a:lnTo>
                <a:lnTo>
                  <a:pt x="874068" y="413207"/>
                </a:lnTo>
                <a:lnTo>
                  <a:pt x="922712" y="404871"/>
                </a:lnTo>
                <a:lnTo>
                  <a:pt x="971258" y="397081"/>
                </a:lnTo>
                <a:lnTo>
                  <a:pt x="969824" y="397081"/>
                </a:lnTo>
                <a:lnTo>
                  <a:pt x="983978" y="395209"/>
                </a:lnTo>
                <a:lnTo>
                  <a:pt x="1020226" y="389880"/>
                </a:lnTo>
                <a:lnTo>
                  <a:pt x="1028566" y="389880"/>
                </a:lnTo>
                <a:lnTo>
                  <a:pt x="1065915" y="385900"/>
                </a:lnTo>
                <a:lnTo>
                  <a:pt x="1114010" y="381850"/>
                </a:lnTo>
                <a:lnTo>
                  <a:pt x="1162124" y="379009"/>
                </a:lnTo>
                <a:lnTo>
                  <a:pt x="1210242" y="377514"/>
                </a:lnTo>
                <a:lnTo>
                  <a:pt x="2088128" y="377501"/>
                </a:lnTo>
                <a:lnTo>
                  <a:pt x="2083577" y="371253"/>
                </a:lnTo>
                <a:lnTo>
                  <a:pt x="2050486" y="330380"/>
                </a:lnTo>
                <a:lnTo>
                  <a:pt x="2015261" y="291239"/>
                </a:lnTo>
                <a:lnTo>
                  <a:pt x="1978229" y="255241"/>
                </a:lnTo>
                <a:lnTo>
                  <a:pt x="1939118" y="221501"/>
                </a:lnTo>
                <a:lnTo>
                  <a:pt x="1898095" y="190066"/>
                </a:lnTo>
                <a:lnTo>
                  <a:pt x="1855329" y="160981"/>
                </a:lnTo>
                <a:lnTo>
                  <a:pt x="1813792" y="135977"/>
                </a:lnTo>
                <a:lnTo>
                  <a:pt x="133834" y="135977"/>
                </a:lnTo>
                <a:lnTo>
                  <a:pt x="82048" y="134625"/>
                </a:lnTo>
                <a:lnTo>
                  <a:pt x="54687" y="132832"/>
                </a:lnTo>
                <a:lnTo>
                  <a:pt x="28793" y="132832"/>
                </a:lnTo>
                <a:lnTo>
                  <a:pt x="6131" y="128950"/>
                </a:lnTo>
                <a:lnTo>
                  <a:pt x="4402" y="128698"/>
                </a:lnTo>
                <a:lnTo>
                  <a:pt x="0" y="128170"/>
                </a:lnTo>
                <a:close/>
              </a:path>
              <a:path w="2315210" h="1478915">
                <a:moveTo>
                  <a:pt x="1559179" y="432023"/>
                </a:moveTo>
                <a:lnTo>
                  <a:pt x="1586005" y="444551"/>
                </a:lnTo>
                <a:lnTo>
                  <a:pt x="1627720" y="467096"/>
                </a:lnTo>
                <a:lnTo>
                  <a:pt x="1668083" y="492070"/>
                </a:lnTo>
                <a:lnTo>
                  <a:pt x="1692211" y="509016"/>
                </a:lnTo>
                <a:lnTo>
                  <a:pt x="1668945" y="489232"/>
                </a:lnTo>
                <a:lnTo>
                  <a:pt x="2161791" y="489232"/>
                </a:lnTo>
                <a:lnTo>
                  <a:pt x="2143288" y="457693"/>
                </a:lnTo>
                <a:lnTo>
                  <a:pt x="2133775" y="443156"/>
                </a:lnTo>
                <a:lnTo>
                  <a:pt x="1588300" y="443156"/>
                </a:lnTo>
                <a:lnTo>
                  <a:pt x="1559179" y="432023"/>
                </a:lnTo>
                <a:close/>
              </a:path>
              <a:path w="2315210" h="1478915">
                <a:moveTo>
                  <a:pt x="1542935" y="424437"/>
                </a:moveTo>
                <a:lnTo>
                  <a:pt x="1559179" y="432023"/>
                </a:lnTo>
                <a:lnTo>
                  <a:pt x="1588300" y="443156"/>
                </a:lnTo>
                <a:lnTo>
                  <a:pt x="1554178" y="428883"/>
                </a:lnTo>
                <a:lnTo>
                  <a:pt x="1542935" y="424437"/>
                </a:lnTo>
                <a:close/>
              </a:path>
              <a:path w="2315210" h="1478915">
                <a:moveTo>
                  <a:pt x="2121523" y="424437"/>
                </a:moveTo>
                <a:lnTo>
                  <a:pt x="1542935" y="424437"/>
                </a:lnTo>
                <a:lnTo>
                  <a:pt x="1554178" y="428883"/>
                </a:lnTo>
                <a:lnTo>
                  <a:pt x="1588300" y="443156"/>
                </a:lnTo>
                <a:lnTo>
                  <a:pt x="2133775" y="443156"/>
                </a:lnTo>
                <a:lnTo>
                  <a:pt x="2121523" y="424437"/>
                </a:lnTo>
                <a:close/>
              </a:path>
              <a:path w="2315210" h="1478915">
                <a:moveTo>
                  <a:pt x="1371037" y="384275"/>
                </a:moveTo>
                <a:lnTo>
                  <a:pt x="1448646" y="398879"/>
                </a:lnTo>
                <a:lnTo>
                  <a:pt x="1495948" y="410988"/>
                </a:lnTo>
                <a:lnTo>
                  <a:pt x="1542523" y="425654"/>
                </a:lnTo>
                <a:lnTo>
                  <a:pt x="1559179" y="432023"/>
                </a:lnTo>
                <a:lnTo>
                  <a:pt x="1542935" y="424437"/>
                </a:lnTo>
                <a:lnTo>
                  <a:pt x="2121523" y="424437"/>
                </a:lnTo>
                <a:lnTo>
                  <a:pt x="2114517" y="413732"/>
                </a:lnTo>
                <a:lnTo>
                  <a:pt x="2095572" y="387721"/>
                </a:lnTo>
                <a:lnTo>
                  <a:pt x="1402537" y="387721"/>
                </a:lnTo>
                <a:lnTo>
                  <a:pt x="1371037" y="384275"/>
                </a:lnTo>
                <a:close/>
              </a:path>
              <a:path w="2315210" h="1478915">
                <a:moveTo>
                  <a:pt x="983978" y="395209"/>
                </a:moveTo>
                <a:lnTo>
                  <a:pt x="969824" y="397081"/>
                </a:lnTo>
                <a:lnTo>
                  <a:pt x="979827" y="395819"/>
                </a:lnTo>
                <a:lnTo>
                  <a:pt x="983978" y="395209"/>
                </a:lnTo>
                <a:close/>
              </a:path>
              <a:path w="2315210" h="1478915">
                <a:moveTo>
                  <a:pt x="979827" y="395819"/>
                </a:moveTo>
                <a:lnTo>
                  <a:pt x="969824" y="397081"/>
                </a:lnTo>
                <a:lnTo>
                  <a:pt x="971258" y="397081"/>
                </a:lnTo>
                <a:lnTo>
                  <a:pt x="979827" y="395819"/>
                </a:lnTo>
                <a:close/>
              </a:path>
              <a:path w="2315210" h="1478915">
                <a:moveTo>
                  <a:pt x="1028566" y="389880"/>
                </a:moveTo>
                <a:lnTo>
                  <a:pt x="1020226" y="389880"/>
                </a:lnTo>
                <a:lnTo>
                  <a:pt x="1007388" y="391911"/>
                </a:lnTo>
                <a:lnTo>
                  <a:pt x="983978" y="395209"/>
                </a:lnTo>
                <a:lnTo>
                  <a:pt x="979827" y="395819"/>
                </a:lnTo>
                <a:lnTo>
                  <a:pt x="1017848" y="391022"/>
                </a:lnTo>
                <a:lnTo>
                  <a:pt x="1028566" y="389880"/>
                </a:lnTo>
                <a:close/>
              </a:path>
              <a:path w="2315210" h="1478915">
                <a:moveTo>
                  <a:pt x="1352143" y="381231"/>
                </a:moveTo>
                <a:lnTo>
                  <a:pt x="1371037" y="384275"/>
                </a:lnTo>
                <a:lnTo>
                  <a:pt x="1402537" y="387721"/>
                </a:lnTo>
                <a:lnTo>
                  <a:pt x="1389400" y="385794"/>
                </a:lnTo>
                <a:lnTo>
                  <a:pt x="1352143" y="381231"/>
                </a:lnTo>
                <a:close/>
              </a:path>
              <a:path w="2315210" h="1478915">
                <a:moveTo>
                  <a:pt x="2090845" y="381231"/>
                </a:moveTo>
                <a:lnTo>
                  <a:pt x="1352143" y="381231"/>
                </a:lnTo>
                <a:lnTo>
                  <a:pt x="1389400" y="385794"/>
                </a:lnTo>
                <a:lnTo>
                  <a:pt x="1402537" y="387721"/>
                </a:lnTo>
                <a:lnTo>
                  <a:pt x="2095572" y="387721"/>
                </a:lnTo>
                <a:lnTo>
                  <a:pt x="2090845" y="381231"/>
                </a:lnTo>
                <a:close/>
              </a:path>
              <a:path w="2315210" h="1478915">
                <a:moveTo>
                  <a:pt x="2088128" y="377501"/>
                </a:moveTo>
                <a:lnTo>
                  <a:pt x="1258355" y="377501"/>
                </a:lnTo>
                <a:lnTo>
                  <a:pt x="1306450" y="379107"/>
                </a:lnTo>
                <a:lnTo>
                  <a:pt x="1354514" y="382468"/>
                </a:lnTo>
                <a:lnTo>
                  <a:pt x="1371037" y="384275"/>
                </a:lnTo>
                <a:lnTo>
                  <a:pt x="1352143" y="381231"/>
                </a:lnTo>
                <a:lnTo>
                  <a:pt x="2090845" y="381231"/>
                </a:lnTo>
                <a:lnTo>
                  <a:pt x="2088128" y="377501"/>
                </a:lnTo>
                <a:close/>
              </a:path>
              <a:path w="2315210" h="1478915">
                <a:moveTo>
                  <a:pt x="356441" y="122145"/>
                </a:moveTo>
                <a:lnTo>
                  <a:pt x="288822" y="129385"/>
                </a:lnTo>
                <a:lnTo>
                  <a:pt x="237238" y="133197"/>
                </a:lnTo>
                <a:lnTo>
                  <a:pt x="185570" y="135448"/>
                </a:lnTo>
                <a:lnTo>
                  <a:pt x="133834" y="135977"/>
                </a:lnTo>
                <a:lnTo>
                  <a:pt x="1813792" y="135977"/>
                </a:lnTo>
                <a:lnTo>
                  <a:pt x="1810989" y="134290"/>
                </a:lnTo>
                <a:lnTo>
                  <a:pt x="1791947" y="124196"/>
                </a:lnTo>
                <a:lnTo>
                  <a:pt x="341991" y="124196"/>
                </a:lnTo>
                <a:lnTo>
                  <a:pt x="356441" y="122145"/>
                </a:lnTo>
                <a:close/>
              </a:path>
              <a:path w="2315210" h="1478915">
                <a:moveTo>
                  <a:pt x="6131" y="128950"/>
                </a:moveTo>
                <a:lnTo>
                  <a:pt x="28793" y="132832"/>
                </a:lnTo>
                <a:lnTo>
                  <a:pt x="16766" y="130496"/>
                </a:lnTo>
                <a:lnTo>
                  <a:pt x="6131" y="128950"/>
                </a:lnTo>
                <a:close/>
              </a:path>
              <a:path w="2315210" h="1478915">
                <a:moveTo>
                  <a:pt x="1039" y="128077"/>
                </a:moveTo>
                <a:lnTo>
                  <a:pt x="6131" y="128950"/>
                </a:lnTo>
                <a:lnTo>
                  <a:pt x="16766" y="130496"/>
                </a:lnTo>
                <a:lnTo>
                  <a:pt x="28793" y="132832"/>
                </a:lnTo>
                <a:lnTo>
                  <a:pt x="54687" y="132832"/>
                </a:lnTo>
                <a:lnTo>
                  <a:pt x="30227" y="131229"/>
                </a:lnTo>
                <a:lnTo>
                  <a:pt x="1039" y="128077"/>
                </a:lnTo>
                <a:close/>
              </a:path>
              <a:path w="2315210" h="1478915">
                <a:moveTo>
                  <a:pt x="0" y="127899"/>
                </a:moveTo>
                <a:lnTo>
                  <a:pt x="1039" y="128077"/>
                </a:lnTo>
                <a:lnTo>
                  <a:pt x="0" y="127899"/>
                </a:lnTo>
                <a:close/>
              </a:path>
              <a:path w="2315210" h="1478915">
                <a:moveTo>
                  <a:pt x="391670" y="117719"/>
                </a:moveTo>
                <a:lnTo>
                  <a:pt x="356441" y="122145"/>
                </a:lnTo>
                <a:lnTo>
                  <a:pt x="341991" y="124196"/>
                </a:lnTo>
                <a:lnTo>
                  <a:pt x="391670" y="117719"/>
                </a:lnTo>
                <a:close/>
              </a:path>
              <a:path w="2315210" h="1478915">
                <a:moveTo>
                  <a:pt x="1779729" y="117719"/>
                </a:moveTo>
                <a:lnTo>
                  <a:pt x="391670" y="117719"/>
                </a:lnTo>
                <a:lnTo>
                  <a:pt x="341991" y="124196"/>
                </a:lnTo>
                <a:lnTo>
                  <a:pt x="1791947" y="124196"/>
                </a:lnTo>
                <a:lnTo>
                  <a:pt x="1779729" y="117719"/>
                </a:lnTo>
                <a:close/>
              </a:path>
              <a:path w="2315210" h="1478915">
                <a:moveTo>
                  <a:pt x="1216695" y="0"/>
                </a:moveTo>
                <a:lnTo>
                  <a:pt x="1165970" y="1241"/>
                </a:lnTo>
                <a:lnTo>
                  <a:pt x="1115212" y="3802"/>
                </a:lnTo>
                <a:lnTo>
                  <a:pt x="1064404" y="7563"/>
                </a:lnTo>
                <a:lnTo>
                  <a:pt x="1013529" y="12403"/>
                </a:lnTo>
                <a:lnTo>
                  <a:pt x="962570" y="18204"/>
                </a:lnTo>
                <a:lnTo>
                  <a:pt x="911508" y="24844"/>
                </a:lnTo>
                <a:lnTo>
                  <a:pt x="859538" y="32756"/>
                </a:lnTo>
                <a:lnTo>
                  <a:pt x="807685" y="41447"/>
                </a:lnTo>
                <a:lnTo>
                  <a:pt x="497573" y="99593"/>
                </a:lnTo>
                <a:lnTo>
                  <a:pt x="445812" y="108557"/>
                </a:lnTo>
                <a:lnTo>
                  <a:pt x="393960" y="116819"/>
                </a:lnTo>
                <a:lnTo>
                  <a:pt x="356441" y="122145"/>
                </a:lnTo>
                <a:lnTo>
                  <a:pt x="391670" y="117719"/>
                </a:lnTo>
                <a:lnTo>
                  <a:pt x="1779729" y="117719"/>
                </a:lnTo>
                <a:lnTo>
                  <a:pt x="1765244" y="110041"/>
                </a:lnTo>
                <a:lnTo>
                  <a:pt x="1718263" y="88277"/>
                </a:lnTo>
                <a:lnTo>
                  <a:pt x="1670213" y="69045"/>
                </a:lnTo>
                <a:lnTo>
                  <a:pt x="1621265" y="52389"/>
                </a:lnTo>
                <a:lnTo>
                  <a:pt x="1571586" y="38356"/>
                </a:lnTo>
                <a:lnTo>
                  <a:pt x="1521345" y="26990"/>
                </a:lnTo>
                <a:lnTo>
                  <a:pt x="1470448" y="17792"/>
                </a:lnTo>
                <a:lnTo>
                  <a:pt x="1419622" y="10633"/>
                </a:lnTo>
                <a:lnTo>
                  <a:pt x="1368852" y="5395"/>
                </a:lnTo>
                <a:lnTo>
                  <a:pt x="1318119" y="1957"/>
                </a:lnTo>
                <a:lnTo>
                  <a:pt x="1267406" y="198"/>
                </a:lnTo>
                <a:lnTo>
                  <a:pt x="1216695" y="0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9925" y="454304"/>
            <a:ext cx="1035685" cy="1035685"/>
          </a:xfrm>
          <a:custGeom>
            <a:avLst/>
            <a:gdLst/>
            <a:ahLst/>
            <a:cxnLst/>
            <a:rect l="l" t="t" r="r" b="b"/>
            <a:pathLst>
              <a:path w="1035684" h="1035685">
                <a:moveTo>
                  <a:pt x="517677" y="0"/>
                </a:moveTo>
                <a:lnTo>
                  <a:pt x="470675" y="2116"/>
                </a:lnTo>
                <a:lnTo>
                  <a:pt x="424832" y="8342"/>
                </a:lnTo>
                <a:lnTo>
                  <a:pt x="380332" y="18494"/>
                </a:lnTo>
                <a:lnTo>
                  <a:pt x="337361" y="32388"/>
                </a:lnTo>
                <a:lnTo>
                  <a:pt x="296104" y="49841"/>
                </a:lnTo>
                <a:lnTo>
                  <a:pt x="256746" y="70669"/>
                </a:lnTo>
                <a:lnTo>
                  <a:pt x="219473" y="94688"/>
                </a:lnTo>
                <a:lnTo>
                  <a:pt x="184469" y="121714"/>
                </a:lnTo>
                <a:lnTo>
                  <a:pt x="151920" y="151564"/>
                </a:lnTo>
                <a:lnTo>
                  <a:pt x="122011" y="184055"/>
                </a:lnTo>
                <a:lnTo>
                  <a:pt x="94927" y="219001"/>
                </a:lnTo>
                <a:lnTo>
                  <a:pt x="70821" y="256280"/>
                </a:lnTo>
                <a:lnTo>
                  <a:pt x="49975" y="295527"/>
                </a:lnTo>
                <a:lnTo>
                  <a:pt x="32478" y="336740"/>
                </a:lnTo>
                <a:lnTo>
                  <a:pt x="18546" y="379674"/>
                </a:lnTo>
                <a:lnTo>
                  <a:pt x="8366" y="424145"/>
                </a:lnTo>
                <a:lnTo>
                  <a:pt x="2122" y="469970"/>
                </a:lnTo>
                <a:lnTo>
                  <a:pt x="0" y="516966"/>
                </a:lnTo>
                <a:lnTo>
                  <a:pt x="2122" y="564081"/>
                </a:lnTo>
                <a:lnTo>
                  <a:pt x="8366" y="610026"/>
                </a:lnTo>
                <a:lnTo>
                  <a:pt x="18546" y="654615"/>
                </a:lnTo>
                <a:lnTo>
                  <a:pt x="32478" y="697665"/>
                </a:lnTo>
                <a:lnTo>
                  <a:pt x="49975" y="738990"/>
                </a:lnTo>
                <a:lnTo>
                  <a:pt x="70853" y="778406"/>
                </a:lnTo>
                <a:lnTo>
                  <a:pt x="94927" y="815728"/>
                </a:lnTo>
                <a:lnTo>
                  <a:pt x="122011" y="850773"/>
                </a:lnTo>
                <a:lnTo>
                  <a:pt x="151920" y="883356"/>
                </a:lnTo>
                <a:lnTo>
                  <a:pt x="184469" y="913292"/>
                </a:lnTo>
                <a:lnTo>
                  <a:pt x="219473" y="940397"/>
                </a:lnTo>
                <a:lnTo>
                  <a:pt x="256746" y="964486"/>
                </a:lnTo>
                <a:lnTo>
                  <a:pt x="296104" y="985376"/>
                </a:lnTo>
                <a:lnTo>
                  <a:pt x="337361" y="1002881"/>
                </a:lnTo>
                <a:lnTo>
                  <a:pt x="380332" y="1016817"/>
                </a:lnTo>
                <a:lnTo>
                  <a:pt x="424832" y="1027000"/>
                </a:lnTo>
                <a:lnTo>
                  <a:pt x="470675" y="1033244"/>
                </a:lnTo>
                <a:lnTo>
                  <a:pt x="517677" y="1035367"/>
                </a:lnTo>
                <a:lnTo>
                  <a:pt x="564786" y="1033244"/>
                </a:lnTo>
                <a:lnTo>
                  <a:pt x="610713" y="1027000"/>
                </a:lnTo>
                <a:lnTo>
                  <a:pt x="655273" y="1016817"/>
                </a:lnTo>
                <a:lnTo>
                  <a:pt x="698285" y="1002881"/>
                </a:lnTo>
                <a:lnTo>
                  <a:pt x="739564" y="985376"/>
                </a:lnTo>
                <a:lnTo>
                  <a:pt x="778929" y="964486"/>
                </a:lnTo>
                <a:lnTo>
                  <a:pt x="816196" y="940397"/>
                </a:lnTo>
                <a:lnTo>
                  <a:pt x="851183" y="913292"/>
                </a:lnTo>
                <a:lnTo>
                  <a:pt x="883705" y="883356"/>
                </a:lnTo>
                <a:lnTo>
                  <a:pt x="913581" y="850773"/>
                </a:lnTo>
                <a:lnTo>
                  <a:pt x="940628" y="815728"/>
                </a:lnTo>
                <a:lnTo>
                  <a:pt x="962395" y="781926"/>
                </a:lnTo>
                <a:lnTo>
                  <a:pt x="517677" y="781926"/>
                </a:lnTo>
                <a:lnTo>
                  <a:pt x="470285" y="777651"/>
                </a:lnTo>
                <a:lnTo>
                  <a:pt x="425584" y="765330"/>
                </a:lnTo>
                <a:lnTo>
                  <a:pt x="384343" y="745713"/>
                </a:lnTo>
                <a:lnTo>
                  <a:pt x="347334" y="719555"/>
                </a:lnTo>
                <a:lnTo>
                  <a:pt x="315326" y="687607"/>
                </a:lnTo>
                <a:lnTo>
                  <a:pt x="289090" y="650621"/>
                </a:lnTo>
                <a:lnTo>
                  <a:pt x="269396" y="609351"/>
                </a:lnTo>
                <a:lnTo>
                  <a:pt x="257015" y="564548"/>
                </a:lnTo>
                <a:lnTo>
                  <a:pt x="252717" y="516966"/>
                </a:lnTo>
                <a:lnTo>
                  <a:pt x="257015" y="469383"/>
                </a:lnTo>
                <a:lnTo>
                  <a:pt x="269396" y="424581"/>
                </a:lnTo>
                <a:lnTo>
                  <a:pt x="289090" y="383310"/>
                </a:lnTo>
                <a:lnTo>
                  <a:pt x="315326" y="346325"/>
                </a:lnTo>
                <a:lnTo>
                  <a:pt x="347334" y="314377"/>
                </a:lnTo>
                <a:lnTo>
                  <a:pt x="384343" y="288218"/>
                </a:lnTo>
                <a:lnTo>
                  <a:pt x="425584" y="268602"/>
                </a:lnTo>
                <a:lnTo>
                  <a:pt x="470285" y="256280"/>
                </a:lnTo>
                <a:lnTo>
                  <a:pt x="517677" y="252006"/>
                </a:lnTo>
                <a:lnTo>
                  <a:pt x="961940" y="252006"/>
                </a:lnTo>
                <a:lnTo>
                  <a:pt x="940628" y="219001"/>
                </a:lnTo>
                <a:lnTo>
                  <a:pt x="913581" y="184055"/>
                </a:lnTo>
                <a:lnTo>
                  <a:pt x="883705" y="151564"/>
                </a:lnTo>
                <a:lnTo>
                  <a:pt x="851183" y="121714"/>
                </a:lnTo>
                <a:lnTo>
                  <a:pt x="816196" y="94688"/>
                </a:lnTo>
                <a:lnTo>
                  <a:pt x="778929" y="70669"/>
                </a:lnTo>
                <a:lnTo>
                  <a:pt x="739564" y="49841"/>
                </a:lnTo>
                <a:lnTo>
                  <a:pt x="698285" y="32388"/>
                </a:lnTo>
                <a:lnTo>
                  <a:pt x="655273" y="18494"/>
                </a:lnTo>
                <a:lnTo>
                  <a:pt x="610713" y="8342"/>
                </a:lnTo>
                <a:lnTo>
                  <a:pt x="564786" y="2116"/>
                </a:lnTo>
                <a:lnTo>
                  <a:pt x="517677" y="0"/>
                </a:lnTo>
                <a:close/>
              </a:path>
              <a:path w="1035684" h="1035685">
                <a:moveTo>
                  <a:pt x="961940" y="252006"/>
                </a:moveTo>
                <a:lnTo>
                  <a:pt x="517677" y="252006"/>
                </a:lnTo>
                <a:lnTo>
                  <a:pt x="565259" y="256280"/>
                </a:lnTo>
                <a:lnTo>
                  <a:pt x="610062" y="268602"/>
                </a:lnTo>
                <a:lnTo>
                  <a:pt x="651332" y="288218"/>
                </a:lnTo>
                <a:lnTo>
                  <a:pt x="688318" y="314377"/>
                </a:lnTo>
                <a:lnTo>
                  <a:pt x="720266" y="346325"/>
                </a:lnTo>
                <a:lnTo>
                  <a:pt x="746425" y="383310"/>
                </a:lnTo>
                <a:lnTo>
                  <a:pt x="766041" y="424581"/>
                </a:lnTo>
                <a:lnTo>
                  <a:pt x="778363" y="469383"/>
                </a:lnTo>
                <a:lnTo>
                  <a:pt x="782637" y="516966"/>
                </a:lnTo>
                <a:lnTo>
                  <a:pt x="778363" y="564548"/>
                </a:lnTo>
                <a:lnTo>
                  <a:pt x="766041" y="609351"/>
                </a:lnTo>
                <a:lnTo>
                  <a:pt x="746425" y="650621"/>
                </a:lnTo>
                <a:lnTo>
                  <a:pt x="720266" y="687607"/>
                </a:lnTo>
                <a:lnTo>
                  <a:pt x="688318" y="719555"/>
                </a:lnTo>
                <a:lnTo>
                  <a:pt x="651332" y="745713"/>
                </a:lnTo>
                <a:lnTo>
                  <a:pt x="610062" y="765330"/>
                </a:lnTo>
                <a:lnTo>
                  <a:pt x="565259" y="777651"/>
                </a:lnTo>
                <a:lnTo>
                  <a:pt x="517677" y="781926"/>
                </a:lnTo>
                <a:lnTo>
                  <a:pt x="962395" y="781926"/>
                </a:lnTo>
                <a:lnTo>
                  <a:pt x="985500" y="738990"/>
                </a:lnTo>
                <a:lnTo>
                  <a:pt x="1002959" y="697665"/>
                </a:lnTo>
                <a:lnTo>
                  <a:pt x="1016858" y="654615"/>
                </a:lnTo>
                <a:lnTo>
                  <a:pt x="1027012" y="610026"/>
                </a:lnTo>
                <a:lnTo>
                  <a:pt x="1033238" y="564081"/>
                </a:lnTo>
                <a:lnTo>
                  <a:pt x="1035354" y="516966"/>
                </a:lnTo>
                <a:lnTo>
                  <a:pt x="1033238" y="469970"/>
                </a:lnTo>
                <a:lnTo>
                  <a:pt x="1027012" y="424145"/>
                </a:lnTo>
                <a:lnTo>
                  <a:pt x="1016858" y="379674"/>
                </a:lnTo>
                <a:lnTo>
                  <a:pt x="1002959" y="336740"/>
                </a:lnTo>
                <a:lnTo>
                  <a:pt x="985500" y="295527"/>
                </a:lnTo>
                <a:lnTo>
                  <a:pt x="964661" y="256220"/>
                </a:lnTo>
                <a:lnTo>
                  <a:pt x="961940" y="252006"/>
                </a:lnTo>
                <a:close/>
              </a:path>
            </a:pathLst>
          </a:custGeom>
          <a:solidFill>
            <a:srgbClr val="D6FF8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8281" y="9060177"/>
            <a:ext cx="3461385" cy="1226820"/>
          </a:xfrm>
          <a:custGeom>
            <a:avLst/>
            <a:gdLst/>
            <a:ahLst/>
            <a:cxnLst/>
            <a:rect l="l" t="t" r="r" b="b"/>
            <a:pathLst>
              <a:path w="3461384" h="1226820">
                <a:moveTo>
                  <a:pt x="649573" y="723900"/>
                </a:moveTo>
                <a:lnTo>
                  <a:pt x="599812" y="726440"/>
                </a:lnTo>
                <a:lnTo>
                  <a:pt x="550292" y="735330"/>
                </a:lnTo>
                <a:lnTo>
                  <a:pt x="501613" y="748030"/>
                </a:lnTo>
                <a:lnTo>
                  <a:pt x="454375" y="765810"/>
                </a:lnTo>
                <a:lnTo>
                  <a:pt x="409177" y="788670"/>
                </a:lnTo>
                <a:lnTo>
                  <a:pt x="366617" y="814070"/>
                </a:lnTo>
                <a:lnTo>
                  <a:pt x="305055" y="857250"/>
                </a:lnTo>
                <a:lnTo>
                  <a:pt x="247809" y="906780"/>
                </a:lnTo>
                <a:lnTo>
                  <a:pt x="219293" y="935990"/>
                </a:lnTo>
                <a:lnTo>
                  <a:pt x="191924" y="966470"/>
                </a:lnTo>
                <a:lnTo>
                  <a:pt x="165500" y="996950"/>
                </a:lnTo>
                <a:lnTo>
                  <a:pt x="139821" y="1028700"/>
                </a:lnTo>
                <a:lnTo>
                  <a:pt x="109221" y="1069340"/>
                </a:lnTo>
                <a:lnTo>
                  <a:pt x="79845" y="1109980"/>
                </a:lnTo>
                <a:lnTo>
                  <a:pt x="51359" y="1150620"/>
                </a:lnTo>
                <a:lnTo>
                  <a:pt x="23431" y="1192530"/>
                </a:lnTo>
                <a:lnTo>
                  <a:pt x="0" y="1226820"/>
                </a:lnTo>
                <a:lnTo>
                  <a:pt x="399059" y="1226820"/>
                </a:lnTo>
                <a:lnTo>
                  <a:pt x="405538" y="1219200"/>
                </a:lnTo>
                <a:lnTo>
                  <a:pt x="411740" y="1211580"/>
                </a:lnTo>
                <a:lnTo>
                  <a:pt x="409099" y="1211580"/>
                </a:lnTo>
                <a:lnTo>
                  <a:pt x="416643" y="1202690"/>
                </a:lnTo>
                <a:lnTo>
                  <a:pt x="420020" y="1199249"/>
                </a:lnTo>
                <a:lnTo>
                  <a:pt x="429704" y="1188316"/>
                </a:lnTo>
                <a:lnTo>
                  <a:pt x="431469" y="1186180"/>
                </a:lnTo>
                <a:lnTo>
                  <a:pt x="433763" y="1183733"/>
                </a:lnTo>
                <a:lnTo>
                  <a:pt x="440595" y="1176020"/>
                </a:lnTo>
                <a:lnTo>
                  <a:pt x="473713" y="1143000"/>
                </a:lnTo>
                <a:lnTo>
                  <a:pt x="508722" y="1112520"/>
                </a:lnTo>
                <a:lnTo>
                  <a:pt x="513790" y="1108710"/>
                </a:lnTo>
                <a:lnTo>
                  <a:pt x="511334" y="1108710"/>
                </a:lnTo>
                <a:lnTo>
                  <a:pt x="545890" y="1084580"/>
                </a:lnTo>
                <a:lnTo>
                  <a:pt x="550062" y="1084580"/>
                </a:lnTo>
                <a:lnTo>
                  <a:pt x="561730" y="1078230"/>
                </a:lnTo>
                <a:lnTo>
                  <a:pt x="581187" y="1068070"/>
                </a:lnTo>
                <a:lnTo>
                  <a:pt x="576129" y="1068070"/>
                </a:lnTo>
                <a:lnTo>
                  <a:pt x="606306" y="1056640"/>
                </a:lnTo>
                <a:lnTo>
                  <a:pt x="616452" y="1054100"/>
                </a:lnTo>
                <a:lnTo>
                  <a:pt x="623960" y="1054100"/>
                </a:lnTo>
                <a:lnTo>
                  <a:pt x="637896" y="1051560"/>
                </a:lnTo>
                <a:lnTo>
                  <a:pt x="617175" y="1051560"/>
                </a:lnTo>
                <a:lnTo>
                  <a:pt x="627445" y="1050290"/>
                </a:lnTo>
                <a:lnTo>
                  <a:pt x="644072" y="1049275"/>
                </a:lnTo>
                <a:lnTo>
                  <a:pt x="633012" y="1046480"/>
                </a:lnTo>
                <a:lnTo>
                  <a:pt x="1449371" y="1046480"/>
                </a:lnTo>
                <a:lnTo>
                  <a:pt x="1455876" y="1041400"/>
                </a:lnTo>
                <a:lnTo>
                  <a:pt x="1492685" y="1007110"/>
                </a:lnTo>
                <a:lnTo>
                  <a:pt x="1527455" y="971550"/>
                </a:lnTo>
                <a:lnTo>
                  <a:pt x="1560366" y="933450"/>
                </a:lnTo>
                <a:lnTo>
                  <a:pt x="1591555" y="896620"/>
                </a:lnTo>
                <a:lnTo>
                  <a:pt x="1624582" y="853440"/>
                </a:lnTo>
                <a:lnTo>
                  <a:pt x="1074375" y="853440"/>
                </a:lnTo>
                <a:lnTo>
                  <a:pt x="1084544" y="852170"/>
                </a:lnTo>
                <a:lnTo>
                  <a:pt x="1046296" y="852170"/>
                </a:lnTo>
                <a:lnTo>
                  <a:pt x="1036019" y="850900"/>
                </a:lnTo>
                <a:lnTo>
                  <a:pt x="1025677" y="848360"/>
                </a:lnTo>
                <a:lnTo>
                  <a:pt x="1004525" y="845820"/>
                </a:lnTo>
                <a:lnTo>
                  <a:pt x="1015676" y="845820"/>
                </a:lnTo>
                <a:lnTo>
                  <a:pt x="1009552" y="844550"/>
                </a:lnTo>
                <a:lnTo>
                  <a:pt x="973753" y="833120"/>
                </a:lnTo>
                <a:lnTo>
                  <a:pt x="948307" y="822960"/>
                </a:lnTo>
                <a:lnTo>
                  <a:pt x="944048" y="822960"/>
                </a:lnTo>
                <a:lnTo>
                  <a:pt x="927185" y="814742"/>
                </a:lnTo>
                <a:lnTo>
                  <a:pt x="914285" y="808990"/>
                </a:lnTo>
                <a:lnTo>
                  <a:pt x="904449" y="803910"/>
                </a:lnTo>
                <a:lnTo>
                  <a:pt x="904954" y="803910"/>
                </a:lnTo>
                <a:lnTo>
                  <a:pt x="849782" y="777240"/>
                </a:lnTo>
                <a:lnTo>
                  <a:pt x="801668" y="756920"/>
                </a:lnTo>
                <a:lnTo>
                  <a:pt x="752476" y="739140"/>
                </a:lnTo>
                <a:lnTo>
                  <a:pt x="701884" y="727710"/>
                </a:lnTo>
                <a:lnTo>
                  <a:pt x="649573" y="723900"/>
                </a:lnTo>
                <a:close/>
              </a:path>
              <a:path w="3461384" h="1226820">
                <a:moveTo>
                  <a:pt x="420020" y="1199249"/>
                </a:moveTo>
                <a:lnTo>
                  <a:pt x="416643" y="1202690"/>
                </a:lnTo>
                <a:lnTo>
                  <a:pt x="409099" y="1211580"/>
                </a:lnTo>
                <a:lnTo>
                  <a:pt x="420020" y="1199249"/>
                </a:lnTo>
                <a:close/>
              </a:path>
              <a:path w="3461384" h="1226820">
                <a:moveTo>
                  <a:pt x="438613" y="1178560"/>
                </a:moveTo>
                <a:lnTo>
                  <a:pt x="433763" y="1183733"/>
                </a:lnTo>
                <a:lnTo>
                  <a:pt x="429704" y="1188316"/>
                </a:lnTo>
                <a:lnTo>
                  <a:pt x="424123" y="1195070"/>
                </a:lnTo>
                <a:lnTo>
                  <a:pt x="420020" y="1199249"/>
                </a:lnTo>
                <a:lnTo>
                  <a:pt x="409099" y="1211580"/>
                </a:lnTo>
                <a:lnTo>
                  <a:pt x="411740" y="1211580"/>
                </a:lnTo>
                <a:lnTo>
                  <a:pt x="438613" y="1178560"/>
                </a:lnTo>
                <a:close/>
              </a:path>
              <a:path w="3461384" h="1226820">
                <a:moveTo>
                  <a:pt x="433763" y="1183733"/>
                </a:moveTo>
                <a:lnTo>
                  <a:pt x="431469" y="1186180"/>
                </a:lnTo>
                <a:lnTo>
                  <a:pt x="429704" y="1188316"/>
                </a:lnTo>
                <a:lnTo>
                  <a:pt x="433763" y="1183733"/>
                </a:lnTo>
                <a:close/>
              </a:path>
              <a:path w="3461384" h="1226820">
                <a:moveTo>
                  <a:pt x="1429856" y="1061720"/>
                </a:moveTo>
                <a:lnTo>
                  <a:pt x="691331" y="1061720"/>
                </a:lnTo>
                <a:lnTo>
                  <a:pt x="701467" y="1065530"/>
                </a:lnTo>
                <a:lnTo>
                  <a:pt x="720247" y="1075195"/>
                </a:lnTo>
                <a:lnTo>
                  <a:pt x="726758" y="1078230"/>
                </a:lnTo>
                <a:lnTo>
                  <a:pt x="761981" y="1096010"/>
                </a:lnTo>
                <a:lnTo>
                  <a:pt x="833164" y="1129030"/>
                </a:lnTo>
                <a:lnTo>
                  <a:pt x="871677" y="1144270"/>
                </a:lnTo>
                <a:lnTo>
                  <a:pt x="910658" y="1155700"/>
                </a:lnTo>
                <a:lnTo>
                  <a:pt x="950313" y="1164590"/>
                </a:lnTo>
                <a:lnTo>
                  <a:pt x="990848" y="1172210"/>
                </a:lnTo>
                <a:lnTo>
                  <a:pt x="1034475" y="1176020"/>
                </a:lnTo>
                <a:lnTo>
                  <a:pt x="1077970" y="1177290"/>
                </a:lnTo>
                <a:lnTo>
                  <a:pt x="1121464" y="1174750"/>
                </a:lnTo>
                <a:lnTo>
                  <a:pt x="1165092" y="1169670"/>
                </a:lnTo>
                <a:lnTo>
                  <a:pt x="1207679" y="1163320"/>
                </a:lnTo>
                <a:lnTo>
                  <a:pt x="1249866" y="1153160"/>
                </a:lnTo>
                <a:lnTo>
                  <a:pt x="1291245" y="1139190"/>
                </a:lnTo>
                <a:lnTo>
                  <a:pt x="1331411" y="1122680"/>
                </a:lnTo>
                <a:lnTo>
                  <a:pt x="1375419" y="1099820"/>
                </a:lnTo>
                <a:lnTo>
                  <a:pt x="1416847" y="1071880"/>
                </a:lnTo>
                <a:lnTo>
                  <a:pt x="1429856" y="1061720"/>
                </a:lnTo>
                <a:close/>
              </a:path>
              <a:path w="3461384" h="1226820">
                <a:moveTo>
                  <a:pt x="545890" y="1084580"/>
                </a:moveTo>
                <a:lnTo>
                  <a:pt x="511334" y="1108710"/>
                </a:lnTo>
                <a:lnTo>
                  <a:pt x="533322" y="1094028"/>
                </a:lnTo>
                <a:lnTo>
                  <a:pt x="545890" y="1084580"/>
                </a:lnTo>
                <a:close/>
              </a:path>
              <a:path w="3461384" h="1226820">
                <a:moveTo>
                  <a:pt x="533322" y="1094028"/>
                </a:moveTo>
                <a:lnTo>
                  <a:pt x="511334" y="1108710"/>
                </a:lnTo>
                <a:lnTo>
                  <a:pt x="513790" y="1108710"/>
                </a:lnTo>
                <a:lnTo>
                  <a:pt x="533322" y="1094028"/>
                </a:lnTo>
                <a:close/>
              </a:path>
              <a:path w="3461384" h="1226820">
                <a:moveTo>
                  <a:pt x="550062" y="1084580"/>
                </a:moveTo>
                <a:lnTo>
                  <a:pt x="545890" y="1084580"/>
                </a:lnTo>
                <a:lnTo>
                  <a:pt x="533322" y="1094028"/>
                </a:lnTo>
                <a:lnTo>
                  <a:pt x="536059" y="1092200"/>
                </a:lnTo>
                <a:lnTo>
                  <a:pt x="550062" y="1084580"/>
                </a:lnTo>
                <a:close/>
              </a:path>
              <a:path w="3461384" h="1226820">
                <a:moveTo>
                  <a:pt x="651514" y="1049915"/>
                </a:moveTo>
                <a:lnTo>
                  <a:pt x="648193" y="1050316"/>
                </a:lnTo>
                <a:lnTo>
                  <a:pt x="658136" y="1052830"/>
                </a:lnTo>
                <a:lnTo>
                  <a:pt x="682785" y="1060450"/>
                </a:lnTo>
                <a:lnTo>
                  <a:pt x="707027" y="1069340"/>
                </a:lnTo>
                <a:lnTo>
                  <a:pt x="730929" y="1080770"/>
                </a:lnTo>
                <a:lnTo>
                  <a:pt x="720247" y="1075195"/>
                </a:lnTo>
                <a:lnTo>
                  <a:pt x="691331" y="1061720"/>
                </a:lnTo>
                <a:lnTo>
                  <a:pt x="1429856" y="1061720"/>
                </a:lnTo>
                <a:lnTo>
                  <a:pt x="1439614" y="1054100"/>
                </a:lnTo>
                <a:lnTo>
                  <a:pt x="674046" y="1054100"/>
                </a:lnTo>
                <a:lnTo>
                  <a:pt x="659900" y="1051560"/>
                </a:lnTo>
                <a:lnTo>
                  <a:pt x="660368" y="1051560"/>
                </a:lnTo>
                <a:lnTo>
                  <a:pt x="651514" y="1049915"/>
                </a:lnTo>
                <a:close/>
              </a:path>
              <a:path w="3461384" h="1226820">
                <a:moveTo>
                  <a:pt x="691331" y="1061720"/>
                </a:moveTo>
                <a:lnTo>
                  <a:pt x="720247" y="1075195"/>
                </a:lnTo>
                <a:lnTo>
                  <a:pt x="701467" y="1065530"/>
                </a:lnTo>
                <a:lnTo>
                  <a:pt x="691331" y="1061720"/>
                </a:lnTo>
                <a:close/>
              </a:path>
              <a:path w="3461384" h="1226820">
                <a:moveTo>
                  <a:pt x="616452" y="1054100"/>
                </a:moveTo>
                <a:lnTo>
                  <a:pt x="606306" y="1056640"/>
                </a:lnTo>
                <a:lnTo>
                  <a:pt x="576129" y="1068070"/>
                </a:lnTo>
                <a:lnTo>
                  <a:pt x="589852" y="1063762"/>
                </a:lnTo>
                <a:lnTo>
                  <a:pt x="616452" y="1054100"/>
                </a:lnTo>
                <a:close/>
              </a:path>
              <a:path w="3461384" h="1226820">
                <a:moveTo>
                  <a:pt x="589852" y="1063762"/>
                </a:moveTo>
                <a:lnTo>
                  <a:pt x="576129" y="1068070"/>
                </a:lnTo>
                <a:lnTo>
                  <a:pt x="581187" y="1068070"/>
                </a:lnTo>
                <a:lnTo>
                  <a:pt x="588483" y="1064260"/>
                </a:lnTo>
                <a:lnTo>
                  <a:pt x="589852" y="1063762"/>
                </a:lnTo>
                <a:close/>
              </a:path>
              <a:path w="3461384" h="1226820">
                <a:moveTo>
                  <a:pt x="623960" y="1054100"/>
                </a:moveTo>
                <a:lnTo>
                  <a:pt x="616452" y="1054100"/>
                </a:lnTo>
                <a:lnTo>
                  <a:pt x="589852" y="1063762"/>
                </a:lnTo>
                <a:lnTo>
                  <a:pt x="616993" y="1055370"/>
                </a:lnTo>
                <a:lnTo>
                  <a:pt x="623960" y="1054100"/>
                </a:lnTo>
                <a:close/>
              </a:path>
              <a:path w="3461384" h="1226820">
                <a:moveTo>
                  <a:pt x="660368" y="1051560"/>
                </a:moveTo>
                <a:lnTo>
                  <a:pt x="659900" y="1051560"/>
                </a:lnTo>
                <a:lnTo>
                  <a:pt x="674046" y="1054100"/>
                </a:lnTo>
                <a:lnTo>
                  <a:pt x="660368" y="1051560"/>
                </a:lnTo>
                <a:close/>
              </a:path>
              <a:path w="3461384" h="1226820">
                <a:moveTo>
                  <a:pt x="1446118" y="1049020"/>
                </a:moveTo>
                <a:lnTo>
                  <a:pt x="658933" y="1049020"/>
                </a:lnTo>
                <a:lnTo>
                  <a:pt x="651514" y="1049915"/>
                </a:lnTo>
                <a:lnTo>
                  <a:pt x="674046" y="1054100"/>
                </a:lnTo>
                <a:lnTo>
                  <a:pt x="1439614" y="1054100"/>
                </a:lnTo>
                <a:lnTo>
                  <a:pt x="1446118" y="1049020"/>
                </a:lnTo>
                <a:close/>
              </a:path>
              <a:path w="3461384" h="1226820">
                <a:moveTo>
                  <a:pt x="644072" y="1049275"/>
                </a:moveTo>
                <a:lnTo>
                  <a:pt x="627445" y="1050290"/>
                </a:lnTo>
                <a:lnTo>
                  <a:pt x="617175" y="1051560"/>
                </a:lnTo>
                <a:lnTo>
                  <a:pt x="631328" y="1050290"/>
                </a:lnTo>
                <a:lnTo>
                  <a:pt x="648087" y="1050290"/>
                </a:lnTo>
                <a:lnTo>
                  <a:pt x="644072" y="1049275"/>
                </a:lnTo>
                <a:close/>
              </a:path>
              <a:path w="3461384" h="1226820">
                <a:moveTo>
                  <a:pt x="631328" y="1050290"/>
                </a:moveTo>
                <a:lnTo>
                  <a:pt x="617175" y="1051560"/>
                </a:lnTo>
                <a:lnTo>
                  <a:pt x="637896" y="1051560"/>
                </a:lnTo>
                <a:lnTo>
                  <a:pt x="641169" y="1051164"/>
                </a:lnTo>
                <a:lnTo>
                  <a:pt x="631328" y="1050290"/>
                </a:lnTo>
                <a:close/>
              </a:path>
              <a:path w="3461384" h="1226820">
                <a:moveTo>
                  <a:pt x="648193" y="1050316"/>
                </a:moveTo>
                <a:lnTo>
                  <a:pt x="641169" y="1051164"/>
                </a:lnTo>
                <a:lnTo>
                  <a:pt x="645616" y="1051560"/>
                </a:lnTo>
                <a:lnTo>
                  <a:pt x="653112" y="1051560"/>
                </a:lnTo>
                <a:lnTo>
                  <a:pt x="648193" y="1050316"/>
                </a:lnTo>
                <a:close/>
              </a:path>
              <a:path w="3461384" h="1226820">
                <a:moveTo>
                  <a:pt x="648087" y="1050290"/>
                </a:moveTo>
                <a:lnTo>
                  <a:pt x="631328" y="1050290"/>
                </a:lnTo>
                <a:lnTo>
                  <a:pt x="641169" y="1051164"/>
                </a:lnTo>
                <a:lnTo>
                  <a:pt x="648193" y="1050316"/>
                </a:lnTo>
                <a:close/>
              </a:path>
              <a:path w="3461384" h="1226820">
                <a:moveTo>
                  <a:pt x="647078" y="1049091"/>
                </a:moveTo>
                <a:lnTo>
                  <a:pt x="644072" y="1049275"/>
                </a:lnTo>
                <a:lnTo>
                  <a:pt x="648193" y="1050316"/>
                </a:lnTo>
                <a:lnTo>
                  <a:pt x="651514" y="1049915"/>
                </a:lnTo>
                <a:lnTo>
                  <a:pt x="647078" y="1049091"/>
                </a:lnTo>
                <a:close/>
              </a:path>
              <a:path w="3461384" h="1226820">
                <a:moveTo>
                  <a:pt x="658933" y="1049020"/>
                </a:moveTo>
                <a:lnTo>
                  <a:pt x="648256" y="1049020"/>
                </a:lnTo>
                <a:lnTo>
                  <a:pt x="647078" y="1049091"/>
                </a:lnTo>
                <a:lnTo>
                  <a:pt x="651514" y="1049915"/>
                </a:lnTo>
                <a:lnTo>
                  <a:pt x="658933" y="1049020"/>
                </a:lnTo>
                <a:close/>
              </a:path>
              <a:path w="3461384" h="1226820">
                <a:moveTo>
                  <a:pt x="633012" y="1046480"/>
                </a:moveTo>
                <a:lnTo>
                  <a:pt x="644072" y="1049275"/>
                </a:lnTo>
                <a:lnTo>
                  <a:pt x="647078" y="1049091"/>
                </a:lnTo>
                <a:lnTo>
                  <a:pt x="633012" y="1046480"/>
                </a:lnTo>
                <a:close/>
              </a:path>
              <a:path w="3461384" h="1226820">
                <a:moveTo>
                  <a:pt x="1449371" y="1046480"/>
                </a:moveTo>
                <a:lnTo>
                  <a:pt x="633012" y="1046480"/>
                </a:lnTo>
                <a:lnTo>
                  <a:pt x="647078" y="1049091"/>
                </a:lnTo>
                <a:lnTo>
                  <a:pt x="648256" y="1049020"/>
                </a:lnTo>
                <a:lnTo>
                  <a:pt x="1446118" y="1049020"/>
                </a:lnTo>
                <a:lnTo>
                  <a:pt x="1449371" y="1046480"/>
                </a:lnTo>
                <a:close/>
              </a:path>
              <a:path w="3461384" h="1226820">
                <a:moveTo>
                  <a:pt x="1116844" y="849630"/>
                </a:moveTo>
                <a:lnTo>
                  <a:pt x="1098128" y="850473"/>
                </a:lnTo>
                <a:lnTo>
                  <a:pt x="1074375" y="853440"/>
                </a:lnTo>
                <a:lnTo>
                  <a:pt x="1095610" y="850900"/>
                </a:lnTo>
                <a:lnTo>
                  <a:pt x="1106158" y="850900"/>
                </a:lnTo>
                <a:lnTo>
                  <a:pt x="1116844" y="849630"/>
                </a:lnTo>
                <a:close/>
              </a:path>
              <a:path w="3461384" h="1226820">
                <a:moveTo>
                  <a:pt x="1627506" y="849630"/>
                </a:moveTo>
                <a:lnTo>
                  <a:pt x="1116844" y="849630"/>
                </a:lnTo>
                <a:lnTo>
                  <a:pt x="1106158" y="850900"/>
                </a:lnTo>
                <a:lnTo>
                  <a:pt x="1095610" y="850900"/>
                </a:lnTo>
                <a:lnTo>
                  <a:pt x="1074375" y="853440"/>
                </a:lnTo>
                <a:lnTo>
                  <a:pt x="1624582" y="853440"/>
                </a:lnTo>
                <a:lnTo>
                  <a:pt x="1627506" y="849630"/>
                </a:lnTo>
                <a:close/>
              </a:path>
              <a:path w="3461384" h="1226820">
                <a:moveTo>
                  <a:pt x="1004525" y="845820"/>
                </a:moveTo>
                <a:lnTo>
                  <a:pt x="1025677" y="848360"/>
                </a:lnTo>
                <a:lnTo>
                  <a:pt x="1036019" y="850900"/>
                </a:lnTo>
                <a:lnTo>
                  <a:pt x="1046296" y="852170"/>
                </a:lnTo>
                <a:lnTo>
                  <a:pt x="1024469" y="847643"/>
                </a:lnTo>
                <a:lnTo>
                  <a:pt x="1004525" y="845820"/>
                </a:lnTo>
                <a:close/>
              </a:path>
              <a:path w="3461384" h="1226820">
                <a:moveTo>
                  <a:pt x="1024469" y="847643"/>
                </a:moveTo>
                <a:lnTo>
                  <a:pt x="1046296" y="852170"/>
                </a:lnTo>
                <a:lnTo>
                  <a:pt x="1084544" y="852170"/>
                </a:lnTo>
                <a:lnTo>
                  <a:pt x="1094713" y="850900"/>
                </a:lnTo>
                <a:lnTo>
                  <a:pt x="1060418" y="850900"/>
                </a:lnTo>
                <a:lnTo>
                  <a:pt x="1024469" y="847643"/>
                </a:lnTo>
                <a:close/>
              </a:path>
              <a:path w="3461384" h="1226820">
                <a:moveTo>
                  <a:pt x="1098128" y="850473"/>
                </a:moveTo>
                <a:lnTo>
                  <a:pt x="1088665" y="850900"/>
                </a:lnTo>
                <a:lnTo>
                  <a:pt x="1094713" y="850900"/>
                </a:lnTo>
                <a:lnTo>
                  <a:pt x="1098128" y="850473"/>
                </a:lnTo>
                <a:close/>
              </a:path>
              <a:path w="3461384" h="1226820">
                <a:moveTo>
                  <a:pt x="1168709" y="836836"/>
                </a:moveTo>
                <a:lnTo>
                  <a:pt x="1164280" y="838200"/>
                </a:lnTo>
                <a:lnTo>
                  <a:pt x="1134850" y="844550"/>
                </a:lnTo>
                <a:lnTo>
                  <a:pt x="1104882" y="849630"/>
                </a:lnTo>
                <a:lnTo>
                  <a:pt x="1098128" y="850473"/>
                </a:lnTo>
                <a:lnTo>
                  <a:pt x="1116844" y="849630"/>
                </a:lnTo>
                <a:lnTo>
                  <a:pt x="1627506" y="849630"/>
                </a:lnTo>
                <a:lnTo>
                  <a:pt x="1633356" y="842010"/>
                </a:lnTo>
                <a:lnTo>
                  <a:pt x="1153573" y="842010"/>
                </a:lnTo>
                <a:lnTo>
                  <a:pt x="1168709" y="836836"/>
                </a:lnTo>
                <a:close/>
              </a:path>
              <a:path w="3461384" h="1226820">
                <a:moveTo>
                  <a:pt x="1015676" y="845820"/>
                </a:moveTo>
                <a:lnTo>
                  <a:pt x="1004525" y="845820"/>
                </a:lnTo>
                <a:lnTo>
                  <a:pt x="1024469" y="847643"/>
                </a:lnTo>
                <a:lnTo>
                  <a:pt x="1015676" y="845820"/>
                </a:lnTo>
                <a:close/>
              </a:path>
              <a:path w="3461384" h="1226820">
                <a:moveTo>
                  <a:pt x="1193171" y="829310"/>
                </a:moveTo>
                <a:lnTo>
                  <a:pt x="1168709" y="836836"/>
                </a:lnTo>
                <a:lnTo>
                  <a:pt x="1153573" y="842010"/>
                </a:lnTo>
                <a:lnTo>
                  <a:pt x="1173367" y="835660"/>
                </a:lnTo>
                <a:lnTo>
                  <a:pt x="1183335" y="833120"/>
                </a:lnTo>
                <a:lnTo>
                  <a:pt x="1193171" y="829310"/>
                </a:lnTo>
                <a:close/>
              </a:path>
              <a:path w="3461384" h="1226820">
                <a:moveTo>
                  <a:pt x="1643106" y="829310"/>
                </a:moveTo>
                <a:lnTo>
                  <a:pt x="1193171" y="829310"/>
                </a:lnTo>
                <a:lnTo>
                  <a:pt x="1183335" y="833120"/>
                </a:lnTo>
                <a:lnTo>
                  <a:pt x="1173367" y="835660"/>
                </a:lnTo>
                <a:lnTo>
                  <a:pt x="1153573" y="842010"/>
                </a:lnTo>
                <a:lnTo>
                  <a:pt x="1633356" y="842010"/>
                </a:lnTo>
                <a:lnTo>
                  <a:pt x="1643106" y="829310"/>
                </a:lnTo>
                <a:close/>
              </a:path>
              <a:path w="3461384" h="1226820">
                <a:moveTo>
                  <a:pt x="1212652" y="816009"/>
                </a:moveTo>
                <a:lnTo>
                  <a:pt x="1197491" y="824230"/>
                </a:lnTo>
                <a:lnTo>
                  <a:pt x="1175869" y="834390"/>
                </a:lnTo>
                <a:lnTo>
                  <a:pt x="1168709" y="836836"/>
                </a:lnTo>
                <a:lnTo>
                  <a:pt x="1193171" y="829310"/>
                </a:lnTo>
                <a:lnTo>
                  <a:pt x="1643106" y="829310"/>
                </a:lnTo>
                <a:lnTo>
                  <a:pt x="1647980" y="822960"/>
                </a:lnTo>
                <a:lnTo>
                  <a:pt x="1203255" y="822960"/>
                </a:lnTo>
                <a:lnTo>
                  <a:pt x="1212652" y="816009"/>
                </a:lnTo>
                <a:close/>
              </a:path>
              <a:path w="3461384" h="1226820">
                <a:moveTo>
                  <a:pt x="910143" y="806438"/>
                </a:moveTo>
                <a:lnTo>
                  <a:pt x="927185" y="814742"/>
                </a:lnTo>
                <a:lnTo>
                  <a:pt x="934219" y="817880"/>
                </a:lnTo>
                <a:lnTo>
                  <a:pt x="944048" y="822960"/>
                </a:lnTo>
                <a:lnTo>
                  <a:pt x="948307" y="822960"/>
                </a:lnTo>
                <a:lnTo>
                  <a:pt x="938764" y="819150"/>
                </a:lnTo>
                <a:lnTo>
                  <a:pt x="910143" y="806438"/>
                </a:lnTo>
                <a:close/>
              </a:path>
              <a:path w="3461384" h="1226820">
                <a:moveTo>
                  <a:pt x="1217723" y="813260"/>
                </a:moveTo>
                <a:lnTo>
                  <a:pt x="1212652" y="816009"/>
                </a:lnTo>
                <a:lnTo>
                  <a:pt x="1203255" y="822960"/>
                </a:lnTo>
                <a:lnTo>
                  <a:pt x="1217723" y="813260"/>
                </a:lnTo>
                <a:close/>
              </a:path>
              <a:path w="3461384" h="1226820">
                <a:moveTo>
                  <a:pt x="1665220" y="798830"/>
                </a:moveTo>
                <a:lnTo>
                  <a:pt x="1239247" y="798830"/>
                </a:lnTo>
                <a:lnTo>
                  <a:pt x="1218572" y="812800"/>
                </a:lnTo>
                <a:lnTo>
                  <a:pt x="1217723" y="813260"/>
                </a:lnTo>
                <a:lnTo>
                  <a:pt x="1203255" y="822960"/>
                </a:lnTo>
                <a:lnTo>
                  <a:pt x="1647980" y="822960"/>
                </a:lnTo>
                <a:lnTo>
                  <a:pt x="1650905" y="819150"/>
                </a:lnTo>
                <a:lnTo>
                  <a:pt x="1665220" y="798830"/>
                </a:lnTo>
                <a:close/>
              </a:path>
              <a:path w="3461384" h="1226820">
                <a:moveTo>
                  <a:pt x="1327804" y="706120"/>
                </a:moveTo>
                <a:lnTo>
                  <a:pt x="1299535" y="737870"/>
                </a:lnTo>
                <a:lnTo>
                  <a:pt x="1269578" y="768350"/>
                </a:lnTo>
                <a:lnTo>
                  <a:pt x="1237596" y="797560"/>
                </a:lnTo>
                <a:lnTo>
                  <a:pt x="1212652" y="816009"/>
                </a:lnTo>
                <a:lnTo>
                  <a:pt x="1217723" y="813260"/>
                </a:lnTo>
                <a:lnTo>
                  <a:pt x="1239247" y="798830"/>
                </a:lnTo>
                <a:lnTo>
                  <a:pt x="1665220" y="798830"/>
                </a:lnTo>
                <a:lnTo>
                  <a:pt x="1679534" y="778510"/>
                </a:lnTo>
                <a:lnTo>
                  <a:pt x="1706866" y="740410"/>
                </a:lnTo>
                <a:lnTo>
                  <a:pt x="1300448" y="740410"/>
                </a:lnTo>
                <a:lnTo>
                  <a:pt x="1307151" y="731520"/>
                </a:lnTo>
                <a:lnTo>
                  <a:pt x="1321101" y="715010"/>
                </a:lnTo>
                <a:lnTo>
                  <a:pt x="1327804" y="706120"/>
                </a:lnTo>
                <a:close/>
              </a:path>
              <a:path w="3461384" h="1226820">
                <a:moveTo>
                  <a:pt x="904449" y="803910"/>
                </a:moveTo>
                <a:lnTo>
                  <a:pt x="914285" y="808990"/>
                </a:lnTo>
                <a:lnTo>
                  <a:pt x="927185" y="814742"/>
                </a:lnTo>
                <a:lnTo>
                  <a:pt x="910143" y="806438"/>
                </a:lnTo>
                <a:lnTo>
                  <a:pt x="904449" y="803910"/>
                </a:lnTo>
                <a:close/>
              </a:path>
              <a:path w="3461384" h="1226820">
                <a:moveTo>
                  <a:pt x="904954" y="803910"/>
                </a:moveTo>
                <a:lnTo>
                  <a:pt x="904449" y="803910"/>
                </a:lnTo>
                <a:lnTo>
                  <a:pt x="910143" y="806438"/>
                </a:lnTo>
                <a:lnTo>
                  <a:pt x="904954" y="803910"/>
                </a:lnTo>
                <a:close/>
              </a:path>
              <a:path w="3461384" h="1226820">
                <a:moveTo>
                  <a:pt x="2173043" y="0"/>
                </a:moveTo>
                <a:lnTo>
                  <a:pt x="2122580" y="2540"/>
                </a:lnTo>
                <a:lnTo>
                  <a:pt x="2072776" y="10160"/>
                </a:lnTo>
                <a:lnTo>
                  <a:pt x="2024043" y="21590"/>
                </a:lnTo>
                <a:lnTo>
                  <a:pt x="1978410" y="36830"/>
                </a:lnTo>
                <a:lnTo>
                  <a:pt x="1934370" y="55880"/>
                </a:lnTo>
                <a:lnTo>
                  <a:pt x="1891899" y="77470"/>
                </a:lnTo>
                <a:lnTo>
                  <a:pt x="1850973" y="101600"/>
                </a:lnTo>
                <a:lnTo>
                  <a:pt x="1811564" y="128270"/>
                </a:lnTo>
                <a:lnTo>
                  <a:pt x="1773650" y="156210"/>
                </a:lnTo>
                <a:lnTo>
                  <a:pt x="1737203" y="187960"/>
                </a:lnTo>
                <a:lnTo>
                  <a:pt x="1702200" y="220980"/>
                </a:lnTo>
                <a:lnTo>
                  <a:pt x="1667589" y="256540"/>
                </a:lnTo>
                <a:lnTo>
                  <a:pt x="1634060" y="293370"/>
                </a:lnTo>
                <a:lnTo>
                  <a:pt x="1601548" y="331470"/>
                </a:lnTo>
                <a:lnTo>
                  <a:pt x="1569994" y="370840"/>
                </a:lnTo>
                <a:lnTo>
                  <a:pt x="1539333" y="410210"/>
                </a:lnTo>
                <a:lnTo>
                  <a:pt x="1509504" y="449580"/>
                </a:lnTo>
                <a:lnTo>
                  <a:pt x="1480445" y="490220"/>
                </a:lnTo>
                <a:lnTo>
                  <a:pt x="1422420" y="575310"/>
                </a:lnTo>
                <a:lnTo>
                  <a:pt x="1393147" y="617220"/>
                </a:lnTo>
                <a:lnTo>
                  <a:pt x="1363274" y="659130"/>
                </a:lnTo>
                <a:lnTo>
                  <a:pt x="1332481" y="701040"/>
                </a:lnTo>
                <a:lnTo>
                  <a:pt x="1300448" y="740410"/>
                </a:lnTo>
                <a:lnTo>
                  <a:pt x="1706866" y="740410"/>
                </a:lnTo>
                <a:lnTo>
                  <a:pt x="1707777" y="739140"/>
                </a:lnTo>
                <a:lnTo>
                  <a:pt x="1735867" y="698500"/>
                </a:lnTo>
                <a:lnTo>
                  <a:pt x="1764038" y="659130"/>
                </a:lnTo>
                <a:lnTo>
                  <a:pt x="1792525" y="619760"/>
                </a:lnTo>
                <a:lnTo>
                  <a:pt x="1821560" y="580390"/>
                </a:lnTo>
                <a:lnTo>
                  <a:pt x="1851377" y="541020"/>
                </a:lnTo>
                <a:lnTo>
                  <a:pt x="1854460" y="537210"/>
                </a:lnTo>
                <a:lnTo>
                  <a:pt x="1854130" y="537210"/>
                </a:lnTo>
                <a:lnTo>
                  <a:pt x="1858619" y="532071"/>
                </a:lnTo>
                <a:lnTo>
                  <a:pt x="1882210" y="502920"/>
                </a:lnTo>
                <a:lnTo>
                  <a:pt x="1884083" y="502920"/>
                </a:lnTo>
                <a:lnTo>
                  <a:pt x="1919890" y="466090"/>
                </a:lnTo>
                <a:lnTo>
                  <a:pt x="1955105" y="431800"/>
                </a:lnTo>
                <a:lnTo>
                  <a:pt x="1992154" y="400050"/>
                </a:lnTo>
                <a:lnTo>
                  <a:pt x="1998952" y="394970"/>
                </a:lnTo>
                <a:lnTo>
                  <a:pt x="1995964" y="394970"/>
                </a:lnTo>
                <a:lnTo>
                  <a:pt x="2004614" y="388620"/>
                </a:lnTo>
                <a:lnTo>
                  <a:pt x="2013333" y="383540"/>
                </a:lnTo>
                <a:lnTo>
                  <a:pt x="2022187" y="377190"/>
                </a:lnTo>
                <a:lnTo>
                  <a:pt x="2031244" y="370840"/>
                </a:lnTo>
                <a:lnTo>
                  <a:pt x="2035799" y="370840"/>
                </a:lnTo>
                <a:lnTo>
                  <a:pt x="2053923" y="360680"/>
                </a:lnTo>
                <a:lnTo>
                  <a:pt x="2081912" y="346710"/>
                </a:lnTo>
                <a:lnTo>
                  <a:pt x="2076609" y="346710"/>
                </a:lnTo>
                <a:lnTo>
                  <a:pt x="2093099" y="341540"/>
                </a:lnTo>
                <a:lnTo>
                  <a:pt x="2116207" y="332740"/>
                </a:lnTo>
                <a:lnTo>
                  <a:pt x="2125296" y="332740"/>
                </a:lnTo>
                <a:lnTo>
                  <a:pt x="2149809" y="328930"/>
                </a:lnTo>
                <a:lnTo>
                  <a:pt x="2133479" y="328930"/>
                </a:lnTo>
                <a:lnTo>
                  <a:pt x="2153998" y="326390"/>
                </a:lnTo>
                <a:lnTo>
                  <a:pt x="2164260" y="326390"/>
                </a:lnTo>
                <a:lnTo>
                  <a:pt x="2174526" y="325120"/>
                </a:lnTo>
                <a:lnTo>
                  <a:pt x="3438258" y="325120"/>
                </a:lnTo>
                <a:lnTo>
                  <a:pt x="3443154" y="312420"/>
                </a:lnTo>
                <a:lnTo>
                  <a:pt x="3448866" y="290830"/>
                </a:lnTo>
                <a:lnTo>
                  <a:pt x="2980912" y="290830"/>
                </a:lnTo>
                <a:lnTo>
                  <a:pt x="2996303" y="288290"/>
                </a:lnTo>
                <a:lnTo>
                  <a:pt x="2957163" y="288290"/>
                </a:lnTo>
                <a:lnTo>
                  <a:pt x="2946784" y="287020"/>
                </a:lnTo>
                <a:lnTo>
                  <a:pt x="2936273" y="284480"/>
                </a:lnTo>
                <a:lnTo>
                  <a:pt x="2925765" y="283210"/>
                </a:lnTo>
                <a:lnTo>
                  <a:pt x="2915393" y="280670"/>
                </a:lnTo>
                <a:lnTo>
                  <a:pt x="2922405" y="280670"/>
                </a:lnTo>
                <a:lnTo>
                  <a:pt x="2910819" y="278130"/>
                </a:lnTo>
                <a:lnTo>
                  <a:pt x="2865625" y="264160"/>
                </a:lnTo>
                <a:lnTo>
                  <a:pt x="2821378" y="246380"/>
                </a:lnTo>
                <a:lnTo>
                  <a:pt x="2818200" y="246380"/>
                </a:lnTo>
                <a:lnTo>
                  <a:pt x="2807647" y="242570"/>
                </a:lnTo>
                <a:lnTo>
                  <a:pt x="2797500" y="237490"/>
                </a:lnTo>
                <a:lnTo>
                  <a:pt x="2777877" y="227330"/>
                </a:lnTo>
                <a:lnTo>
                  <a:pt x="2779109" y="227330"/>
                </a:lnTo>
                <a:lnTo>
                  <a:pt x="2773897" y="224790"/>
                </a:lnTo>
                <a:lnTo>
                  <a:pt x="2730128" y="201930"/>
                </a:lnTo>
                <a:lnTo>
                  <a:pt x="2643337" y="153670"/>
                </a:lnTo>
                <a:lnTo>
                  <a:pt x="2556118" y="107950"/>
                </a:lnTo>
                <a:lnTo>
                  <a:pt x="2466764" y="64770"/>
                </a:lnTo>
                <a:lnTo>
                  <a:pt x="2420753" y="46990"/>
                </a:lnTo>
                <a:lnTo>
                  <a:pt x="2373204" y="30480"/>
                </a:lnTo>
                <a:lnTo>
                  <a:pt x="2324245" y="17780"/>
                </a:lnTo>
                <a:lnTo>
                  <a:pt x="2274289" y="7620"/>
                </a:lnTo>
                <a:lnTo>
                  <a:pt x="2223751" y="2540"/>
                </a:lnTo>
                <a:lnTo>
                  <a:pt x="2173043" y="0"/>
                </a:lnTo>
                <a:close/>
              </a:path>
              <a:path w="3461384" h="1226820">
                <a:moveTo>
                  <a:pt x="2380157" y="383407"/>
                </a:moveTo>
                <a:lnTo>
                  <a:pt x="2403441" y="394970"/>
                </a:lnTo>
                <a:lnTo>
                  <a:pt x="2448546" y="419100"/>
                </a:lnTo>
                <a:lnTo>
                  <a:pt x="2493169" y="444500"/>
                </a:lnTo>
                <a:lnTo>
                  <a:pt x="2582755" y="492760"/>
                </a:lnTo>
                <a:lnTo>
                  <a:pt x="2626607" y="515620"/>
                </a:lnTo>
                <a:lnTo>
                  <a:pt x="2716835" y="556260"/>
                </a:lnTo>
                <a:lnTo>
                  <a:pt x="2763081" y="572770"/>
                </a:lnTo>
                <a:lnTo>
                  <a:pt x="2809995" y="588010"/>
                </a:lnTo>
                <a:lnTo>
                  <a:pt x="2857513" y="600710"/>
                </a:lnTo>
                <a:lnTo>
                  <a:pt x="2905569" y="608330"/>
                </a:lnTo>
                <a:lnTo>
                  <a:pt x="2954098" y="613410"/>
                </a:lnTo>
                <a:lnTo>
                  <a:pt x="3003037" y="614680"/>
                </a:lnTo>
                <a:lnTo>
                  <a:pt x="3052319" y="610870"/>
                </a:lnTo>
                <a:lnTo>
                  <a:pt x="3101880" y="603250"/>
                </a:lnTo>
                <a:lnTo>
                  <a:pt x="3151399" y="589280"/>
                </a:lnTo>
                <a:lnTo>
                  <a:pt x="3199949" y="570230"/>
                </a:lnTo>
                <a:lnTo>
                  <a:pt x="3246563" y="546100"/>
                </a:lnTo>
                <a:lnTo>
                  <a:pt x="3290272" y="518160"/>
                </a:lnTo>
                <a:lnTo>
                  <a:pt x="3330111" y="485140"/>
                </a:lnTo>
                <a:lnTo>
                  <a:pt x="3374125" y="440690"/>
                </a:lnTo>
                <a:lnTo>
                  <a:pt x="3409240" y="389890"/>
                </a:lnTo>
                <a:lnTo>
                  <a:pt x="2397004" y="389890"/>
                </a:lnTo>
                <a:lnTo>
                  <a:pt x="2380157" y="383407"/>
                </a:lnTo>
                <a:close/>
              </a:path>
              <a:path w="3461384" h="1226820">
                <a:moveTo>
                  <a:pt x="1856851" y="534256"/>
                </a:moveTo>
                <a:lnTo>
                  <a:pt x="1854130" y="537210"/>
                </a:lnTo>
                <a:lnTo>
                  <a:pt x="1854460" y="537210"/>
                </a:lnTo>
                <a:lnTo>
                  <a:pt x="1856851" y="534256"/>
                </a:lnTo>
                <a:close/>
              </a:path>
              <a:path w="3461384" h="1226820">
                <a:moveTo>
                  <a:pt x="1864560" y="525269"/>
                </a:moveTo>
                <a:lnTo>
                  <a:pt x="1858619" y="532071"/>
                </a:lnTo>
                <a:lnTo>
                  <a:pt x="1856851" y="534256"/>
                </a:lnTo>
                <a:lnTo>
                  <a:pt x="1861148" y="529590"/>
                </a:lnTo>
                <a:lnTo>
                  <a:pt x="1864560" y="525269"/>
                </a:lnTo>
                <a:close/>
              </a:path>
              <a:path w="3461384" h="1226820">
                <a:moveTo>
                  <a:pt x="1884083" y="502920"/>
                </a:moveTo>
                <a:lnTo>
                  <a:pt x="1882210" y="502920"/>
                </a:lnTo>
                <a:lnTo>
                  <a:pt x="1864560" y="525269"/>
                </a:lnTo>
                <a:lnTo>
                  <a:pt x="1884083" y="502920"/>
                </a:lnTo>
                <a:close/>
              </a:path>
              <a:path w="3461384" h="1226820">
                <a:moveTo>
                  <a:pt x="2031244" y="370840"/>
                </a:moveTo>
                <a:lnTo>
                  <a:pt x="2022187" y="377190"/>
                </a:lnTo>
                <a:lnTo>
                  <a:pt x="2013333" y="383540"/>
                </a:lnTo>
                <a:lnTo>
                  <a:pt x="2004614" y="388620"/>
                </a:lnTo>
                <a:lnTo>
                  <a:pt x="1995964" y="394970"/>
                </a:lnTo>
                <a:lnTo>
                  <a:pt x="2014041" y="383695"/>
                </a:lnTo>
                <a:lnTo>
                  <a:pt x="2031244" y="370840"/>
                </a:lnTo>
                <a:close/>
              </a:path>
              <a:path w="3461384" h="1226820">
                <a:moveTo>
                  <a:pt x="2014041" y="383695"/>
                </a:moveTo>
                <a:lnTo>
                  <a:pt x="1995964" y="394970"/>
                </a:lnTo>
                <a:lnTo>
                  <a:pt x="1998952" y="394970"/>
                </a:lnTo>
                <a:lnTo>
                  <a:pt x="2014041" y="383695"/>
                </a:lnTo>
                <a:close/>
              </a:path>
              <a:path w="3461384" h="1226820">
                <a:moveTo>
                  <a:pt x="3417968" y="372110"/>
                </a:moveTo>
                <a:lnTo>
                  <a:pt x="2357406" y="372110"/>
                </a:lnTo>
                <a:lnTo>
                  <a:pt x="2372456" y="379583"/>
                </a:lnTo>
                <a:lnTo>
                  <a:pt x="2397004" y="389890"/>
                </a:lnTo>
                <a:lnTo>
                  <a:pt x="3409240" y="389890"/>
                </a:lnTo>
                <a:lnTo>
                  <a:pt x="3410033" y="388620"/>
                </a:lnTo>
                <a:lnTo>
                  <a:pt x="3417968" y="372110"/>
                </a:lnTo>
                <a:close/>
              </a:path>
              <a:path w="3461384" h="1226820">
                <a:moveTo>
                  <a:pt x="2035799" y="370840"/>
                </a:moveTo>
                <a:lnTo>
                  <a:pt x="2031244" y="370840"/>
                </a:lnTo>
                <a:lnTo>
                  <a:pt x="2014041" y="383695"/>
                </a:lnTo>
                <a:lnTo>
                  <a:pt x="2024471" y="377190"/>
                </a:lnTo>
                <a:lnTo>
                  <a:pt x="2035799" y="370840"/>
                </a:lnTo>
                <a:close/>
              </a:path>
              <a:path w="3461384" h="1226820">
                <a:moveTo>
                  <a:pt x="2369475" y="378332"/>
                </a:moveTo>
                <a:lnTo>
                  <a:pt x="2377200" y="382270"/>
                </a:lnTo>
                <a:lnTo>
                  <a:pt x="2380157" y="383407"/>
                </a:lnTo>
                <a:lnTo>
                  <a:pt x="2372456" y="379583"/>
                </a:lnTo>
                <a:lnTo>
                  <a:pt x="2369475" y="378332"/>
                </a:lnTo>
                <a:close/>
              </a:path>
              <a:path w="3461384" h="1226820">
                <a:moveTo>
                  <a:pt x="2220146" y="330103"/>
                </a:moveTo>
                <a:lnTo>
                  <a:pt x="2257376" y="337820"/>
                </a:lnTo>
                <a:lnTo>
                  <a:pt x="2305110" y="353060"/>
                </a:lnTo>
                <a:lnTo>
                  <a:pt x="2351630" y="370840"/>
                </a:lnTo>
                <a:lnTo>
                  <a:pt x="2369475" y="378332"/>
                </a:lnTo>
                <a:lnTo>
                  <a:pt x="2357406" y="372110"/>
                </a:lnTo>
                <a:lnTo>
                  <a:pt x="3417968" y="372110"/>
                </a:lnTo>
                <a:lnTo>
                  <a:pt x="3428957" y="349250"/>
                </a:lnTo>
                <a:lnTo>
                  <a:pt x="3434342" y="335280"/>
                </a:lnTo>
                <a:lnTo>
                  <a:pt x="2250840" y="335280"/>
                </a:lnTo>
                <a:lnTo>
                  <a:pt x="2221265" y="330200"/>
                </a:lnTo>
                <a:lnTo>
                  <a:pt x="2220146" y="330103"/>
                </a:lnTo>
                <a:close/>
              </a:path>
              <a:path w="3461384" h="1226820">
                <a:moveTo>
                  <a:pt x="2098209" y="339939"/>
                </a:moveTo>
                <a:lnTo>
                  <a:pt x="2093099" y="341540"/>
                </a:lnTo>
                <a:lnTo>
                  <a:pt x="2086337" y="344170"/>
                </a:lnTo>
                <a:lnTo>
                  <a:pt x="2076609" y="346710"/>
                </a:lnTo>
                <a:lnTo>
                  <a:pt x="2081912" y="346710"/>
                </a:lnTo>
                <a:lnTo>
                  <a:pt x="2084457" y="345440"/>
                </a:lnTo>
                <a:lnTo>
                  <a:pt x="2098209" y="339939"/>
                </a:lnTo>
                <a:close/>
              </a:path>
              <a:path w="3461384" h="1226820">
                <a:moveTo>
                  <a:pt x="2116207" y="332740"/>
                </a:moveTo>
                <a:lnTo>
                  <a:pt x="2093099" y="341540"/>
                </a:lnTo>
                <a:lnTo>
                  <a:pt x="2098209" y="339939"/>
                </a:lnTo>
                <a:lnTo>
                  <a:pt x="2116207" y="332740"/>
                </a:lnTo>
                <a:close/>
              </a:path>
              <a:path w="3461384" h="1226820">
                <a:moveTo>
                  <a:pt x="2125296" y="332740"/>
                </a:moveTo>
                <a:lnTo>
                  <a:pt x="2116207" y="332740"/>
                </a:lnTo>
                <a:lnTo>
                  <a:pt x="2098209" y="339939"/>
                </a:lnTo>
                <a:lnTo>
                  <a:pt x="2100918" y="339090"/>
                </a:lnTo>
                <a:lnTo>
                  <a:pt x="2125296" y="332740"/>
                </a:lnTo>
                <a:close/>
              </a:path>
              <a:path w="3461384" h="1226820">
                <a:moveTo>
                  <a:pt x="2208359" y="327660"/>
                </a:moveTo>
                <a:lnTo>
                  <a:pt x="2220146" y="330103"/>
                </a:lnTo>
                <a:lnTo>
                  <a:pt x="2221265" y="330200"/>
                </a:lnTo>
                <a:lnTo>
                  <a:pt x="2250840" y="335280"/>
                </a:lnTo>
                <a:lnTo>
                  <a:pt x="2229599" y="330200"/>
                </a:lnTo>
                <a:lnTo>
                  <a:pt x="2208359" y="327660"/>
                </a:lnTo>
                <a:close/>
              </a:path>
              <a:path w="3461384" h="1226820">
                <a:moveTo>
                  <a:pt x="3437279" y="327660"/>
                </a:moveTo>
                <a:lnTo>
                  <a:pt x="2208359" y="327660"/>
                </a:lnTo>
                <a:lnTo>
                  <a:pt x="2229599" y="330200"/>
                </a:lnTo>
                <a:lnTo>
                  <a:pt x="2250840" y="335280"/>
                </a:lnTo>
                <a:lnTo>
                  <a:pt x="3434342" y="335280"/>
                </a:lnTo>
                <a:lnTo>
                  <a:pt x="3437279" y="327660"/>
                </a:lnTo>
                <a:close/>
              </a:path>
              <a:path w="3461384" h="1226820">
                <a:moveTo>
                  <a:pt x="2208359" y="327660"/>
                </a:moveTo>
                <a:lnTo>
                  <a:pt x="2191893" y="327660"/>
                </a:lnTo>
                <a:lnTo>
                  <a:pt x="2220146" y="330103"/>
                </a:lnTo>
                <a:lnTo>
                  <a:pt x="2208359" y="327660"/>
                </a:lnTo>
                <a:close/>
              </a:path>
              <a:path w="3461384" h="1226820">
                <a:moveTo>
                  <a:pt x="2174526" y="325120"/>
                </a:moveTo>
                <a:lnTo>
                  <a:pt x="2164260" y="326390"/>
                </a:lnTo>
                <a:lnTo>
                  <a:pt x="2153998" y="326390"/>
                </a:lnTo>
                <a:lnTo>
                  <a:pt x="2133479" y="328930"/>
                </a:lnTo>
                <a:lnTo>
                  <a:pt x="2156235" y="327939"/>
                </a:lnTo>
                <a:lnTo>
                  <a:pt x="2174526" y="325120"/>
                </a:lnTo>
                <a:close/>
              </a:path>
              <a:path w="3461384" h="1226820">
                <a:moveTo>
                  <a:pt x="2156235" y="327939"/>
                </a:moveTo>
                <a:lnTo>
                  <a:pt x="2133479" y="328930"/>
                </a:lnTo>
                <a:lnTo>
                  <a:pt x="2149809" y="328930"/>
                </a:lnTo>
                <a:lnTo>
                  <a:pt x="2156235" y="327939"/>
                </a:lnTo>
                <a:close/>
              </a:path>
              <a:path w="3461384" h="1226820">
                <a:moveTo>
                  <a:pt x="3438258" y="325120"/>
                </a:moveTo>
                <a:lnTo>
                  <a:pt x="2174526" y="325120"/>
                </a:lnTo>
                <a:lnTo>
                  <a:pt x="2156235" y="327939"/>
                </a:lnTo>
                <a:lnTo>
                  <a:pt x="2162654" y="327660"/>
                </a:lnTo>
                <a:lnTo>
                  <a:pt x="3437279" y="327660"/>
                </a:lnTo>
                <a:lnTo>
                  <a:pt x="3438258" y="325120"/>
                </a:lnTo>
                <a:close/>
              </a:path>
              <a:path w="3461384" h="1226820">
                <a:moveTo>
                  <a:pt x="3022683" y="287020"/>
                </a:moveTo>
                <a:lnTo>
                  <a:pt x="2996548" y="288249"/>
                </a:lnTo>
                <a:lnTo>
                  <a:pt x="2980912" y="290830"/>
                </a:lnTo>
                <a:lnTo>
                  <a:pt x="3001797" y="288290"/>
                </a:lnTo>
                <a:lnTo>
                  <a:pt x="3012105" y="288290"/>
                </a:lnTo>
                <a:lnTo>
                  <a:pt x="3022683" y="287020"/>
                </a:lnTo>
                <a:close/>
              </a:path>
              <a:path w="3461384" h="1226820">
                <a:moveTo>
                  <a:pt x="3449874" y="287020"/>
                </a:moveTo>
                <a:lnTo>
                  <a:pt x="3022683" y="287020"/>
                </a:lnTo>
                <a:lnTo>
                  <a:pt x="3012105" y="288290"/>
                </a:lnTo>
                <a:lnTo>
                  <a:pt x="3001797" y="288290"/>
                </a:lnTo>
                <a:lnTo>
                  <a:pt x="2980912" y="290830"/>
                </a:lnTo>
                <a:lnTo>
                  <a:pt x="3448866" y="290830"/>
                </a:lnTo>
                <a:lnTo>
                  <a:pt x="3449874" y="287020"/>
                </a:lnTo>
                <a:close/>
              </a:path>
              <a:path w="3461384" h="1226820">
                <a:moveTo>
                  <a:pt x="2915393" y="280670"/>
                </a:moveTo>
                <a:lnTo>
                  <a:pt x="2925765" y="283210"/>
                </a:lnTo>
                <a:lnTo>
                  <a:pt x="2936273" y="284480"/>
                </a:lnTo>
                <a:lnTo>
                  <a:pt x="2946784" y="287020"/>
                </a:lnTo>
                <a:lnTo>
                  <a:pt x="2957163" y="288290"/>
                </a:lnTo>
                <a:lnTo>
                  <a:pt x="2935643" y="283572"/>
                </a:lnTo>
                <a:lnTo>
                  <a:pt x="2915393" y="280670"/>
                </a:lnTo>
                <a:close/>
              </a:path>
              <a:path w="3461384" h="1226820">
                <a:moveTo>
                  <a:pt x="2935643" y="283572"/>
                </a:moveTo>
                <a:lnTo>
                  <a:pt x="2957163" y="288290"/>
                </a:lnTo>
                <a:lnTo>
                  <a:pt x="2995690" y="288290"/>
                </a:lnTo>
                <a:lnTo>
                  <a:pt x="2968766" y="287020"/>
                </a:lnTo>
                <a:lnTo>
                  <a:pt x="2941978" y="284480"/>
                </a:lnTo>
                <a:lnTo>
                  <a:pt x="2935643" y="283572"/>
                </a:lnTo>
                <a:close/>
              </a:path>
              <a:path w="3461384" h="1226820">
                <a:moveTo>
                  <a:pt x="2996548" y="288249"/>
                </a:moveTo>
                <a:lnTo>
                  <a:pt x="2995690" y="288290"/>
                </a:lnTo>
                <a:lnTo>
                  <a:pt x="2996303" y="288290"/>
                </a:lnTo>
                <a:lnTo>
                  <a:pt x="2996548" y="288249"/>
                </a:lnTo>
                <a:close/>
              </a:path>
              <a:path w="3461384" h="1226820">
                <a:moveTo>
                  <a:pt x="3055422" y="276057"/>
                </a:moveTo>
                <a:lnTo>
                  <a:pt x="3049362" y="278130"/>
                </a:lnTo>
                <a:lnTo>
                  <a:pt x="3026815" y="283210"/>
                </a:lnTo>
                <a:lnTo>
                  <a:pt x="2996548" y="288249"/>
                </a:lnTo>
                <a:lnTo>
                  <a:pt x="3022683" y="287020"/>
                </a:lnTo>
                <a:lnTo>
                  <a:pt x="3449874" y="287020"/>
                </a:lnTo>
                <a:lnTo>
                  <a:pt x="3450546" y="284480"/>
                </a:lnTo>
                <a:lnTo>
                  <a:pt x="3032030" y="284480"/>
                </a:lnTo>
                <a:lnTo>
                  <a:pt x="3053769" y="276860"/>
                </a:lnTo>
                <a:lnTo>
                  <a:pt x="3055422" y="276057"/>
                </a:lnTo>
                <a:close/>
              </a:path>
              <a:path w="3461384" h="1226820">
                <a:moveTo>
                  <a:pt x="3071641" y="270510"/>
                </a:moveTo>
                <a:lnTo>
                  <a:pt x="3055422" y="276057"/>
                </a:lnTo>
                <a:lnTo>
                  <a:pt x="3053769" y="276860"/>
                </a:lnTo>
                <a:lnTo>
                  <a:pt x="3032030" y="284480"/>
                </a:lnTo>
                <a:lnTo>
                  <a:pt x="3051835" y="278130"/>
                </a:lnTo>
                <a:lnTo>
                  <a:pt x="3071641" y="270510"/>
                </a:lnTo>
                <a:close/>
              </a:path>
              <a:path w="3461384" h="1226820">
                <a:moveTo>
                  <a:pt x="3454030" y="270510"/>
                </a:moveTo>
                <a:lnTo>
                  <a:pt x="3071641" y="270510"/>
                </a:lnTo>
                <a:lnTo>
                  <a:pt x="3051835" y="278130"/>
                </a:lnTo>
                <a:lnTo>
                  <a:pt x="3032030" y="284480"/>
                </a:lnTo>
                <a:lnTo>
                  <a:pt x="3450546" y="284480"/>
                </a:lnTo>
                <a:lnTo>
                  <a:pt x="3453570" y="273050"/>
                </a:lnTo>
                <a:lnTo>
                  <a:pt x="3454030" y="270510"/>
                </a:lnTo>
                <a:close/>
              </a:path>
              <a:path w="3461384" h="1226820">
                <a:moveTo>
                  <a:pt x="2922405" y="280670"/>
                </a:moveTo>
                <a:lnTo>
                  <a:pt x="2915393" y="280670"/>
                </a:lnTo>
                <a:lnTo>
                  <a:pt x="2935643" y="283572"/>
                </a:lnTo>
                <a:lnTo>
                  <a:pt x="2922405" y="280670"/>
                </a:lnTo>
                <a:close/>
              </a:path>
              <a:path w="3461384" h="1226820">
                <a:moveTo>
                  <a:pt x="3095320" y="256206"/>
                </a:moveTo>
                <a:lnTo>
                  <a:pt x="3094813" y="256540"/>
                </a:lnTo>
                <a:lnTo>
                  <a:pt x="3074695" y="266700"/>
                </a:lnTo>
                <a:lnTo>
                  <a:pt x="3055422" y="276057"/>
                </a:lnTo>
                <a:lnTo>
                  <a:pt x="3071641" y="270510"/>
                </a:lnTo>
                <a:lnTo>
                  <a:pt x="3454030" y="270510"/>
                </a:lnTo>
                <a:lnTo>
                  <a:pt x="3454489" y="267970"/>
                </a:lnTo>
                <a:lnTo>
                  <a:pt x="3079553" y="267970"/>
                </a:lnTo>
                <a:lnTo>
                  <a:pt x="3094932" y="256540"/>
                </a:lnTo>
                <a:lnTo>
                  <a:pt x="3095320" y="256206"/>
                </a:lnTo>
                <a:close/>
              </a:path>
              <a:path w="3461384" h="1226820">
                <a:moveTo>
                  <a:pt x="3111970" y="245255"/>
                </a:moveTo>
                <a:lnTo>
                  <a:pt x="3095320" y="256206"/>
                </a:lnTo>
                <a:lnTo>
                  <a:pt x="3094932" y="256540"/>
                </a:lnTo>
                <a:lnTo>
                  <a:pt x="3079553" y="267970"/>
                </a:lnTo>
                <a:lnTo>
                  <a:pt x="3088193" y="261620"/>
                </a:lnTo>
                <a:lnTo>
                  <a:pt x="3096833" y="256540"/>
                </a:lnTo>
                <a:lnTo>
                  <a:pt x="3111660" y="245648"/>
                </a:lnTo>
                <a:lnTo>
                  <a:pt x="3111970" y="245255"/>
                </a:lnTo>
                <a:close/>
              </a:path>
              <a:path w="3461384" h="1226820">
                <a:moveTo>
                  <a:pt x="3111660" y="245648"/>
                </a:moveTo>
                <a:lnTo>
                  <a:pt x="3096833" y="256540"/>
                </a:lnTo>
                <a:lnTo>
                  <a:pt x="3088193" y="261620"/>
                </a:lnTo>
                <a:lnTo>
                  <a:pt x="3079553" y="267970"/>
                </a:lnTo>
                <a:lnTo>
                  <a:pt x="3454489" y="267970"/>
                </a:lnTo>
                <a:lnTo>
                  <a:pt x="3457934" y="248920"/>
                </a:lnTo>
                <a:lnTo>
                  <a:pt x="3109081" y="248920"/>
                </a:lnTo>
                <a:lnTo>
                  <a:pt x="3111660" y="245648"/>
                </a:lnTo>
                <a:close/>
              </a:path>
              <a:path w="3461384" h="1226820">
                <a:moveTo>
                  <a:pt x="3120150" y="234430"/>
                </a:moveTo>
                <a:lnTo>
                  <a:pt x="3109705" y="243840"/>
                </a:lnTo>
                <a:lnTo>
                  <a:pt x="3095320" y="256206"/>
                </a:lnTo>
                <a:lnTo>
                  <a:pt x="3111970" y="245255"/>
                </a:lnTo>
                <a:lnTo>
                  <a:pt x="3118093" y="237490"/>
                </a:lnTo>
                <a:lnTo>
                  <a:pt x="3120150" y="234430"/>
                </a:lnTo>
                <a:close/>
              </a:path>
              <a:path w="3461384" h="1226820">
                <a:moveTo>
                  <a:pt x="3113003" y="244662"/>
                </a:moveTo>
                <a:lnTo>
                  <a:pt x="3111660" y="245648"/>
                </a:lnTo>
                <a:lnTo>
                  <a:pt x="3109081" y="248920"/>
                </a:lnTo>
                <a:lnTo>
                  <a:pt x="3113003" y="244662"/>
                </a:lnTo>
                <a:close/>
              </a:path>
              <a:path w="3461384" h="1226820">
                <a:moveTo>
                  <a:pt x="3458853" y="243840"/>
                </a:moveTo>
                <a:lnTo>
                  <a:pt x="3114123" y="243840"/>
                </a:lnTo>
                <a:lnTo>
                  <a:pt x="3113003" y="244662"/>
                </a:lnTo>
                <a:lnTo>
                  <a:pt x="3109081" y="248920"/>
                </a:lnTo>
                <a:lnTo>
                  <a:pt x="3457934" y="248920"/>
                </a:lnTo>
                <a:lnTo>
                  <a:pt x="3458853" y="243840"/>
                </a:lnTo>
                <a:close/>
              </a:path>
              <a:path w="3461384" h="1226820">
                <a:moveTo>
                  <a:pt x="2777877" y="227330"/>
                </a:moveTo>
                <a:lnTo>
                  <a:pt x="2797500" y="237490"/>
                </a:lnTo>
                <a:lnTo>
                  <a:pt x="2807647" y="242570"/>
                </a:lnTo>
                <a:lnTo>
                  <a:pt x="2818200" y="246380"/>
                </a:lnTo>
                <a:lnTo>
                  <a:pt x="2790028" y="232651"/>
                </a:lnTo>
                <a:lnTo>
                  <a:pt x="2777877" y="227330"/>
                </a:lnTo>
                <a:close/>
              </a:path>
              <a:path w="3461384" h="1226820">
                <a:moveTo>
                  <a:pt x="2790028" y="232651"/>
                </a:moveTo>
                <a:lnTo>
                  <a:pt x="2818200" y="246380"/>
                </a:lnTo>
                <a:lnTo>
                  <a:pt x="2821378" y="246380"/>
                </a:lnTo>
                <a:lnTo>
                  <a:pt x="2790028" y="232651"/>
                </a:lnTo>
                <a:close/>
              </a:path>
              <a:path w="3461384" h="1226820">
                <a:moveTo>
                  <a:pt x="3113204" y="244444"/>
                </a:moveTo>
                <a:lnTo>
                  <a:pt x="3111970" y="245255"/>
                </a:lnTo>
                <a:lnTo>
                  <a:pt x="3111660" y="245648"/>
                </a:lnTo>
                <a:lnTo>
                  <a:pt x="3113003" y="244662"/>
                </a:lnTo>
                <a:lnTo>
                  <a:pt x="3113204" y="244444"/>
                </a:lnTo>
                <a:close/>
              </a:path>
              <a:path w="3461384" h="1226820">
                <a:moveTo>
                  <a:pt x="3127754" y="226632"/>
                </a:moveTo>
                <a:lnTo>
                  <a:pt x="3123803" y="231140"/>
                </a:lnTo>
                <a:lnTo>
                  <a:pt x="3120150" y="234430"/>
                </a:lnTo>
                <a:lnTo>
                  <a:pt x="3118093" y="237490"/>
                </a:lnTo>
                <a:lnTo>
                  <a:pt x="3111970" y="245255"/>
                </a:lnTo>
                <a:lnTo>
                  <a:pt x="3113204" y="244444"/>
                </a:lnTo>
                <a:lnTo>
                  <a:pt x="3116101" y="241300"/>
                </a:lnTo>
                <a:lnTo>
                  <a:pt x="3123120" y="232410"/>
                </a:lnTo>
                <a:lnTo>
                  <a:pt x="3127197" y="227985"/>
                </a:lnTo>
                <a:lnTo>
                  <a:pt x="3127754" y="226632"/>
                </a:lnTo>
                <a:close/>
              </a:path>
              <a:path w="3461384" h="1226820">
                <a:moveTo>
                  <a:pt x="3114123" y="243840"/>
                </a:moveTo>
                <a:lnTo>
                  <a:pt x="3113204" y="244444"/>
                </a:lnTo>
                <a:lnTo>
                  <a:pt x="3113003" y="244662"/>
                </a:lnTo>
                <a:lnTo>
                  <a:pt x="3114123" y="243840"/>
                </a:lnTo>
                <a:close/>
              </a:path>
              <a:path w="3461384" h="1226820">
                <a:moveTo>
                  <a:pt x="3127197" y="227985"/>
                </a:moveTo>
                <a:lnTo>
                  <a:pt x="3123120" y="232410"/>
                </a:lnTo>
                <a:lnTo>
                  <a:pt x="3116101" y="241300"/>
                </a:lnTo>
                <a:lnTo>
                  <a:pt x="3113204" y="244444"/>
                </a:lnTo>
                <a:lnTo>
                  <a:pt x="3114123" y="243840"/>
                </a:lnTo>
                <a:lnTo>
                  <a:pt x="3458853" y="243840"/>
                </a:lnTo>
                <a:lnTo>
                  <a:pt x="3459772" y="238760"/>
                </a:lnTo>
                <a:lnTo>
                  <a:pt x="3122759" y="238760"/>
                </a:lnTo>
                <a:lnTo>
                  <a:pt x="3127197" y="227985"/>
                </a:lnTo>
                <a:close/>
              </a:path>
              <a:path w="3461384" h="1226820">
                <a:moveTo>
                  <a:pt x="3128351" y="226732"/>
                </a:moveTo>
                <a:lnTo>
                  <a:pt x="3127197" y="227985"/>
                </a:lnTo>
                <a:lnTo>
                  <a:pt x="3122759" y="238760"/>
                </a:lnTo>
                <a:lnTo>
                  <a:pt x="3127503" y="228600"/>
                </a:lnTo>
                <a:lnTo>
                  <a:pt x="3128351" y="226732"/>
                </a:lnTo>
                <a:close/>
              </a:path>
              <a:path w="3461384" h="1226820">
                <a:moveTo>
                  <a:pt x="3133686" y="220299"/>
                </a:moveTo>
                <a:lnTo>
                  <a:pt x="3130140" y="224790"/>
                </a:lnTo>
                <a:lnTo>
                  <a:pt x="3128351" y="226732"/>
                </a:lnTo>
                <a:lnTo>
                  <a:pt x="3127503" y="228600"/>
                </a:lnTo>
                <a:lnTo>
                  <a:pt x="3122759" y="238760"/>
                </a:lnTo>
                <a:lnTo>
                  <a:pt x="3459772" y="238760"/>
                </a:lnTo>
                <a:lnTo>
                  <a:pt x="3461150" y="231140"/>
                </a:lnTo>
                <a:lnTo>
                  <a:pt x="3461115" y="228600"/>
                </a:lnTo>
                <a:lnTo>
                  <a:pt x="3132118" y="228600"/>
                </a:lnTo>
                <a:lnTo>
                  <a:pt x="3133686" y="220299"/>
                </a:lnTo>
                <a:close/>
              </a:path>
              <a:path w="3461384" h="1226820">
                <a:moveTo>
                  <a:pt x="3131274" y="217291"/>
                </a:moveTo>
                <a:lnTo>
                  <a:pt x="3126632" y="224790"/>
                </a:lnTo>
                <a:lnTo>
                  <a:pt x="3120150" y="234430"/>
                </a:lnTo>
                <a:lnTo>
                  <a:pt x="3123803" y="231140"/>
                </a:lnTo>
                <a:lnTo>
                  <a:pt x="3127754" y="226632"/>
                </a:lnTo>
                <a:lnTo>
                  <a:pt x="3128465" y="224790"/>
                </a:lnTo>
                <a:lnTo>
                  <a:pt x="3131274" y="217291"/>
                </a:lnTo>
                <a:close/>
              </a:path>
              <a:path w="3461384" h="1226820">
                <a:moveTo>
                  <a:pt x="2779109" y="227330"/>
                </a:moveTo>
                <a:lnTo>
                  <a:pt x="2777877" y="227330"/>
                </a:lnTo>
                <a:lnTo>
                  <a:pt x="2790028" y="232651"/>
                </a:lnTo>
                <a:lnTo>
                  <a:pt x="2779109" y="227330"/>
                </a:lnTo>
                <a:close/>
              </a:path>
              <a:path w="3461384" h="1226820">
                <a:moveTo>
                  <a:pt x="3133760" y="220205"/>
                </a:moveTo>
                <a:lnTo>
                  <a:pt x="3132118" y="228600"/>
                </a:lnTo>
                <a:lnTo>
                  <a:pt x="3133760" y="220205"/>
                </a:lnTo>
                <a:close/>
              </a:path>
              <a:path w="3461384" h="1226820">
                <a:moveTo>
                  <a:pt x="3460941" y="215900"/>
                </a:moveTo>
                <a:lnTo>
                  <a:pt x="3137160" y="215900"/>
                </a:lnTo>
                <a:lnTo>
                  <a:pt x="3133760" y="220205"/>
                </a:lnTo>
                <a:lnTo>
                  <a:pt x="3132118" y="228600"/>
                </a:lnTo>
                <a:lnTo>
                  <a:pt x="3461115" y="228600"/>
                </a:lnTo>
                <a:lnTo>
                  <a:pt x="3460941" y="215900"/>
                </a:lnTo>
                <a:close/>
              </a:path>
              <a:path w="3461384" h="1226820">
                <a:moveTo>
                  <a:pt x="3129086" y="225112"/>
                </a:moveTo>
                <a:lnTo>
                  <a:pt x="3127754" y="226632"/>
                </a:lnTo>
                <a:lnTo>
                  <a:pt x="3127197" y="227985"/>
                </a:lnTo>
                <a:lnTo>
                  <a:pt x="3128351" y="226732"/>
                </a:lnTo>
                <a:lnTo>
                  <a:pt x="3129086" y="225112"/>
                </a:lnTo>
                <a:close/>
              </a:path>
              <a:path w="3461384" h="1226820">
                <a:moveTo>
                  <a:pt x="3133791" y="219744"/>
                </a:moveTo>
                <a:lnTo>
                  <a:pt x="3129086" y="225112"/>
                </a:lnTo>
                <a:lnTo>
                  <a:pt x="3128351" y="226732"/>
                </a:lnTo>
                <a:lnTo>
                  <a:pt x="3130140" y="224790"/>
                </a:lnTo>
                <a:lnTo>
                  <a:pt x="3133686" y="220299"/>
                </a:lnTo>
                <a:lnTo>
                  <a:pt x="3133791" y="219744"/>
                </a:lnTo>
                <a:close/>
              </a:path>
              <a:path w="3461384" h="1226820">
                <a:moveTo>
                  <a:pt x="3135650" y="209989"/>
                </a:moveTo>
                <a:lnTo>
                  <a:pt x="3134378" y="212278"/>
                </a:lnTo>
                <a:lnTo>
                  <a:pt x="3131274" y="217291"/>
                </a:lnTo>
                <a:lnTo>
                  <a:pt x="3127990" y="226060"/>
                </a:lnTo>
                <a:lnTo>
                  <a:pt x="3127754" y="226632"/>
                </a:lnTo>
                <a:lnTo>
                  <a:pt x="3129086" y="225112"/>
                </a:lnTo>
                <a:lnTo>
                  <a:pt x="3132114" y="218440"/>
                </a:lnTo>
                <a:lnTo>
                  <a:pt x="3135155" y="212578"/>
                </a:lnTo>
                <a:lnTo>
                  <a:pt x="3135650" y="209989"/>
                </a:lnTo>
                <a:close/>
              </a:path>
              <a:path w="3461384" h="1226820">
                <a:moveTo>
                  <a:pt x="3135155" y="212578"/>
                </a:moveTo>
                <a:lnTo>
                  <a:pt x="3132114" y="218440"/>
                </a:lnTo>
                <a:lnTo>
                  <a:pt x="3129086" y="225112"/>
                </a:lnTo>
                <a:lnTo>
                  <a:pt x="3133791" y="219744"/>
                </a:lnTo>
                <a:lnTo>
                  <a:pt x="3135155" y="212578"/>
                </a:lnTo>
                <a:close/>
              </a:path>
              <a:path w="3461384" h="1226820">
                <a:moveTo>
                  <a:pt x="3133868" y="219656"/>
                </a:moveTo>
                <a:lnTo>
                  <a:pt x="3133686" y="220299"/>
                </a:lnTo>
                <a:lnTo>
                  <a:pt x="3133868" y="219656"/>
                </a:lnTo>
                <a:close/>
              </a:path>
              <a:path w="3461384" h="1226820">
                <a:moveTo>
                  <a:pt x="3137160" y="215900"/>
                </a:moveTo>
                <a:lnTo>
                  <a:pt x="3133868" y="219656"/>
                </a:lnTo>
                <a:lnTo>
                  <a:pt x="3133760" y="220205"/>
                </a:lnTo>
                <a:lnTo>
                  <a:pt x="3137160" y="215900"/>
                </a:lnTo>
                <a:close/>
              </a:path>
              <a:path w="3461384" h="1226820">
                <a:moveTo>
                  <a:pt x="3135311" y="212278"/>
                </a:moveTo>
                <a:lnTo>
                  <a:pt x="3135155" y="212578"/>
                </a:lnTo>
                <a:lnTo>
                  <a:pt x="3133791" y="219744"/>
                </a:lnTo>
                <a:lnTo>
                  <a:pt x="3135311" y="212278"/>
                </a:lnTo>
                <a:close/>
              </a:path>
              <a:path w="3461384" h="1226820">
                <a:moveTo>
                  <a:pt x="3460714" y="199390"/>
                </a:moveTo>
                <a:lnTo>
                  <a:pt x="3141478" y="199390"/>
                </a:lnTo>
                <a:lnTo>
                  <a:pt x="3136658" y="209682"/>
                </a:lnTo>
                <a:lnTo>
                  <a:pt x="3135311" y="212278"/>
                </a:lnTo>
                <a:lnTo>
                  <a:pt x="3133868" y="219656"/>
                </a:lnTo>
                <a:lnTo>
                  <a:pt x="3137160" y="215900"/>
                </a:lnTo>
                <a:lnTo>
                  <a:pt x="3460941" y="215900"/>
                </a:lnTo>
                <a:lnTo>
                  <a:pt x="3460714" y="199390"/>
                </a:lnTo>
                <a:close/>
              </a:path>
              <a:path w="3461384" h="1226820">
                <a:moveTo>
                  <a:pt x="3140031" y="186690"/>
                </a:moveTo>
                <a:lnTo>
                  <a:pt x="3136828" y="199390"/>
                </a:lnTo>
                <a:lnTo>
                  <a:pt x="3132747" y="213360"/>
                </a:lnTo>
                <a:lnTo>
                  <a:pt x="3131274" y="217291"/>
                </a:lnTo>
                <a:lnTo>
                  <a:pt x="3134495" y="212090"/>
                </a:lnTo>
                <a:lnTo>
                  <a:pt x="3135650" y="209989"/>
                </a:lnTo>
                <a:lnTo>
                  <a:pt x="3139397" y="190379"/>
                </a:lnTo>
                <a:lnTo>
                  <a:pt x="3140031" y="186690"/>
                </a:lnTo>
                <a:close/>
              </a:path>
              <a:path w="3461384" h="1226820">
                <a:moveTo>
                  <a:pt x="3135818" y="209682"/>
                </a:moveTo>
                <a:lnTo>
                  <a:pt x="3135650" y="209989"/>
                </a:lnTo>
                <a:lnTo>
                  <a:pt x="3135155" y="212578"/>
                </a:lnTo>
                <a:lnTo>
                  <a:pt x="3135311" y="212278"/>
                </a:lnTo>
                <a:lnTo>
                  <a:pt x="3135818" y="209682"/>
                </a:lnTo>
                <a:close/>
              </a:path>
              <a:path w="3461384" h="1226820">
                <a:moveTo>
                  <a:pt x="3141478" y="199390"/>
                </a:moveTo>
                <a:lnTo>
                  <a:pt x="3135818" y="209682"/>
                </a:lnTo>
                <a:lnTo>
                  <a:pt x="3135311" y="212278"/>
                </a:lnTo>
                <a:lnTo>
                  <a:pt x="3136726" y="209550"/>
                </a:lnTo>
                <a:lnTo>
                  <a:pt x="3141478" y="199390"/>
                </a:lnTo>
                <a:close/>
              </a:path>
              <a:path w="3461384" h="1226820">
                <a:moveTo>
                  <a:pt x="3139397" y="190379"/>
                </a:moveTo>
                <a:lnTo>
                  <a:pt x="3135650" y="209989"/>
                </a:lnTo>
                <a:lnTo>
                  <a:pt x="3135818" y="209682"/>
                </a:lnTo>
                <a:lnTo>
                  <a:pt x="3138287" y="196850"/>
                </a:lnTo>
                <a:lnTo>
                  <a:pt x="3139397" y="190379"/>
                </a:lnTo>
                <a:close/>
              </a:path>
              <a:path w="3461384" h="1226820">
                <a:moveTo>
                  <a:pt x="3304915" y="60960"/>
                </a:moveTo>
                <a:lnTo>
                  <a:pt x="3243086" y="69850"/>
                </a:lnTo>
                <a:lnTo>
                  <a:pt x="3188278" y="101600"/>
                </a:lnTo>
                <a:lnTo>
                  <a:pt x="3150748" y="154940"/>
                </a:lnTo>
                <a:lnTo>
                  <a:pt x="3138287" y="196850"/>
                </a:lnTo>
                <a:lnTo>
                  <a:pt x="3135818" y="209682"/>
                </a:lnTo>
                <a:lnTo>
                  <a:pt x="3141478" y="199390"/>
                </a:lnTo>
                <a:lnTo>
                  <a:pt x="3460714" y="199390"/>
                </a:lnTo>
                <a:lnTo>
                  <a:pt x="3452244" y="168910"/>
                </a:lnTo>
                <a:lnTo>
                  <a:pt x="3420116" y="114300"/>
                </a:lnTo>
                <a:lnTo>
                  <a:pt x="3367645" y="76200"/>
                </a:lnTo>
                <a:lnTo>
                  <a:pt x="3336786" y="66040"/>
                </a:lnTo>
                <a:lnTo>
                  <a:pt x="3304915" y="60960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94908" y="0"/>
            <a:ext cx="2224405" cy="1581150"/>
          </a:xfrm>
          <a:custGeom>
            <a:avLst/>
            <a:gdLst/>
            <a:ahLst/>
            <a:cxnLst/>
            <a:rect l="l" t="t" r="r" b="b"/>
            <a:pathLst>
              <a:path w="2224405" h="1581150">
                <a:moveTo>
                  <a:pt x="1560362" y="0"/>
                </a:moveTo>
                <a:lnTo>
                  <a:pt x="1068307" y="0"/>
                </a:lnTo>
                <a:lnTo>
                  <a:pt x="1067466" y="1434"/>
                </a:lnTo>
                <a:lnTo>
                  <a:pt x="1043504" y="49822"/>
                </a:lnTo>
                <a:lnTo>
                  <a:pt x="1022799" y="100289"/>
                </a:lnTo>
                <a:lnTo>
                  <a:pt x="1005347" y="152275"/>
                </a:lnTo>
                <a:lnTo>
                  <a:pt x="991143" y="205220"/>
                </a:lnTo>
                <a:lnTo>
                  <a:pt x="980186" y="258564"/>
                </a:lnTo>
                <a:lnTo>
                  <a:pt x="972470" y="311746"/>
                </a:lnTo>
                <a:lnTo>
                  <a:pt x="928550" y="325530"/>
                </a:lnTo>
                <a:lnTo>
                  <a:pt x="885237" y="341000"/>
                </a:lnTo>
                <a:lnTo>
                  <a:pt x="842328" y="358223"/>
                </a:lnTo>
                <a:lnTo>
                  <a:pt x="799623" y="377265"/>
                </a:lnTo>
                <a:lnTo>
                  <a:pt x="753501" y="399502"/>
                </a:lnTo>
                <a:lnTo>
                  <a:pt x="708196" y="423328"/>
                </a:lnTo>
                <a:lnTo>
                  <a:pt x="663760" y="448720"/>
                </a:lnTo>
                <a:lnTo>
                  <a:pt x="620247" y="475658"/>
                </a:lnTo>
                <a:lnTo>
                  <a:pt x="577711" y="504120"/>
                </a:lnTo>
                <a:lnTo>
                  <a:pt x="536206" y="534083"/>
                </a:lnTo>
                <a:lnTo>
                  <a:pt x="495786" y="565527"/>
                </a:lnTo>
                <a:lnTo>
                  <a:pt x="456504" y="598430"/>
                </a:lnTo>
                <a:lnTo>
                  <a:pt x="418414" y="632770"/>
                </a:lnTo>
                <a:lnTo>
                  <a:pt x="381570" y="668526"/>
                </a:lnTo>
                <a:lnTo>
                  <a:pt x="346025" y="705676"/>
                </a:lnTo>
                <a:lnTo>
                  <a:pt x="311834" y="744198"/>
                </a:lnTo>
                <a:lnTo>
                  <a:pt x="279050" y="784071"/>
                </a:lnTo>
                <a:lnTo>
                  <a:pt x="248851" y="823941"/>
                </a:lnTo>
                <a:lnTo>
                  <a:pt x="220055" y="864766"/>
                </a:lnTo>
                <a:lnTo>
                  <a:pt x="192686" y="906505"/>
                </a:lnTo>
                <a:lnTo>
                  <a:pt x="166771" y="949118"/>
                </a:lnTo>
                <a:lnTo>
                  <a:pt x="142337" y="992562"/>
                </a:lnTo>
                <a:lnTo>
                  <a:pt x="119410" y="1036797"/>
                </a:lnTo>
                <a:lnTo>
                  <a:pt x="98017" y="1081781"/>
                </a:lnTo>
                <a:lnTo>
                  <a:pt x="78183" y="1127473"/>
                </a:lnTo>
                <a:lnTo>
                  <a:pt x="59935" y="1173832"/>
                </a:lnTo>
                <a:lnTo>
                  <a:pt x="43300" y="1220816"/>
                </a:lnTo>
                <a:lnTo>
                  <a:pt x="28304" y="1268385"/>
                </a:lnTo>
                <a:lnTo>
                  <a:pt x="14972" y="1316496"/>
                </a:lnTo>
                <a:lnTo>
                  <a:pt x="3333" y="1365109"/>
                </a:lnTo>
                <a:lnTo>
                  <a:pt x="0" y="1414141"/>
                </a:lnTo>
                <a:lnTo>
                  <a:pt x="10830" y="1460013"/>
                </a:lnTo>
                <a:lnTo>
                  <a:pt x="33543" y="1501005"/>
                </a:lnTo>
                <a:lnTo>
                  <a:pt x="65854" y="1535398"/>
                </a:lnTo>
                <a:lnTo>
                  <a:pt x="105482" y="1561471"/>
                </a:lnTo>
                <a:lnTo>
                  <a:pt x="150145" y="1577504"/>
                </a:lnTo>
                <a:lnTo>
                  <a:pt x="185721" y="1580760"/>
                </a:lnTo>
                <a:lnTo>
                  <a:pt x="222535" y="1575440"/>
                </a:lnTo>
                <a:lnTo>
                  <a:pt x="288448" y="1545830"/>
                </a:lnTo>
                <a:lnTo>
                  <a:pt x="335962" y="1494527"/>
                </a:lnTo>
                <a:lnTo>
                  <a:pt x="361854" y="1429193"/>
                </a:lnTo>
                <a:lnTo>
                  <a:pt x="366840" y="1408905"/>
                </a:lnTo>
                <a:lnTo>
                  <a:pt x="372030" y="1388957"/>
                </a:lnTo>
                <a:lnTo>
                  <a:pt x="382682" y="1349272"/>
                </a:lnTo>
                <a:lnTo>
                  <a:pt x="401308" y="1299514"/>
                </a:lnTo>
                <a:lnTo>
                  <a:pt x="421751" y="1250519"/>
                </a:lnTo>
                <a:lnTo>
                  <a:pt x="444120" y="1202354"/>
                </a:lnTo>
                <a:lnTo>
                  <a:pt x="468526" y="1155087"/>
                </a:lnTo>
                <a:lnTo>
                  <a:pt x="495077" y="1108785"/>
                </a:lnTo>
                <a:lnTo>
                  <a:pt x="522082" y="1069313"/>
                </a:lnTo>
                <a:lnTo>
                  <a:pt x="550505" y="1030818"/>
                </a:lnTo>
                <a:lnTo>
                  <a:pt x="580325" y="993321"/>
                </a:lnTo>
                <a:lnTo>
                  <a:pt x="611522" y="956844"/>
                </a:lnTo>
                <a:lnTo>
                  <a:pt x="644072" y="921407"/>
                </a:lnTo>
                <a:lnTo>
                  <a:pt x="677957" y="887030"/>
                </a:lnTo>
                <a:lnTo>
                  <a:pt x="717428" y="854124"/>
                </a:lnTo>
                <a:lnTo>
                  <a:pt x="758119" y="822841"/>
                </a:lnTo>
                <a:lnTo>
                  <a:pt x="800029" y="793251"/>
                </a:lnTo>
                <a:lnTo>
                  <a:pt x="843158" y="765425"/>
                </a:lnTo>
                <a:lnTo>
                  <a:pt x="887507" y="739431"/>
                </a:lnTo>
                <a:lnTo>
                  <a:pt x="935894" y="715758"/>
                </a:lnTo>
                <a:lnTo>
                  <a:pt x="985424" y="694790"/>
                </a:lnTo>
                <a:lnTo>
                  <a:pt x="1359978" y="694790"/>
                </a:lnTo>
                <a:lnTo>
                  <a:pt x="1356127" y="683392"/>
                </a:lnTo>
                <a:lnTo>
                  <a:pt x="1345342" y="645108"/>
                </a:lnTo>
                <a:lnTo>
                  <a:pt x="1343842" y="637247"/>
                </a:lnTo>
                <a:lnTo>
                  <a:pt x="1341127" y="622330"/>
                </a:lnTo>
                <a:lnTo>
                  <a:pt x="1339627" y="614869"/>
                </a:lnTo>
                <a:lnTo>
                  <a:pt x="1364646" y="613632"/>
                </a:lnTo>
                <a:lnTo>
                  <a:pt x="1389284" y="613071"/>
                </a:lnTo>
                <a:lnTo>
                  <a:pt x="2170818" y="613049"/>
                </a:lnTo>
                <a:lnTo>
                  <a:pt x="2165210" y="601734"/>
                </a:lnTo>
                <a:lnTo>
                  <a:pt x="2138425" y="559075"/>
                </a:lnTo>
                <a:lnTo>
                  <a:pt x="2107878" y="519116"/>
                </a:lnTo>
                <a:lnTo>
                  <a:pt x="2073306" y="480237"/>
                </a:lnTo>
                <a:lnTo>
                  <a:pt x="2037157" y="445743"/>
                </a:lnTo>
                <a:lnTo>
                  <a:pt x="1997600" y="414310"/>
                </a:lnTo>
                <a:lnTo>
                  <a:pt x="1955291" y="385999"/>
                </a:lnTo>
                <a:lnTo>
                  <a:pt x="1910887" y="360870"/>
                </a:lnTo>
                <a:lnTo>
                  <a:pt x="1865043" y="338981"/>
                </a:lnTo>
                <a:lnTo>
                  <a:pt x="1818417" y="320394"/>
                </a:lnTo>
                <a:lnTo>
                  <a:pt x="1773496" y="304780"/>
                </a:lnTo>
                <a:lnTo>
                  <a:pt x="1728206" y="291245"/>
                </a:lnTo>
                <a:lnTo>
                  <a:pt x="1682536" y="279751"/>
                </a:lnTo>
                <a:lnTo>
                  <a:pt x="1636476" y="270259"/>
                </a:lnTo>
                <a:lnTo>
                  <a:pt x="1590013" y="262734"/>
                </a:lnTo>
                <a:lnTo>
                  <a:pt x="1543137" y="257136"/>
                </a:lnTo>
                <a:lnTo>
                  <a:pt x="1495837" y="253427"/>
                </a:lnTo>
                <a:lnTo>
                  <a:pt x="1437851" y="251268"/>
                </a:lnTo>
                <a:lnTo>
                  <a:pt x="1356899" y="251268"/>
                </a:lnTo>
                <a:lnTo>
                  <a:pt x="1356137" y="250557"/>
                </a:lnTo>
                <a:lnTo>
                  <a:pt x="1356899" y="249109"/>
                </a:lnTo>
                <a:lnTo>
                  <a:pt x="1367991" y="221412"/>
                </a:lnTo>
                <a:lnTo>
                  <a:pt x="1379917" y="194390"/>
                </a:lnTo>
                <a:lnTo>
                  <a:pt x="1407318" y="141832"/>
                </a:lnTo>
                <a:lnTo>
                  <a:pt x="1437099" y="101966"/>
                </a:lnTo>
                <a:lnTo>
                  <a:pt x="1470691" y="64794"/>
                </a:lnTo>
                <a:lnTo>
                  <a:pt x="1520792" y="25734"/>
                </a:lnTo>
                <a:lnTo>
                  <a:pt x="1546879" y="8096"/>
                </a:lnTo>
                <a:lnTo>
                  <a:pt x="1560362" y="0"/>
                </a:lnTo>
                <a:close/>
              </a:path>
              <a:path w="2224405" h="1581150">
                <a:moveTo>
                  <a:pt x="1359978" y="694790"/>
                </a:moveTo>
                <a:lnTo>
                  <a:pt x="985424" y="694790"/>
                </a:lnTo>
                <a:lnTo>
                  <a:pt x="997734" y="747723"/>
                </a:lnTo>
                <a:lnTo>
                  <a:pt x="1012106" y="799710"/>
                </a:lnTo>
                <a:lnTo>
                  <a:pt x="1028828" y="850689"/>
                </a:lnTo>
                <a:lnTo>
                  <a:pt x="1048189" y="900598"/>
                </a:lnTo>
                <a:lnTo>
                  <a:pt x="1070479" y="949372"/>
                </a:lnTo>
                <a:lnTo>
                  <a:pt x="1095985" y="996949"/>
                </a:lnTo>
                <a:lnTo>
                  <a:pt x="1124997" y="1043266"/>
                </a:lnTo>
                <a:lnTo>
                  <a:pt x="1156891" y="1086209"/>
                </a:lnTo>
                <a:lnTo>
                  <a:pt x="1191891" y="1126647"/>
                </a:lnTo>
                <a:lnTo>
                  <a:pt x="1229759" y="1164364"/>
                </a:lnTo>
                <a:lnTo>
                  <a:pt x="1270258" y="1199147"/>
                </a:lnTo>
                <a:lnTo>
                  <a:pt x="1313149" y="1230782"/>
                </a:lnTo>
                <a:lnTo>
                  <a:pt x="1358195" y="1259055"/>
                </a:lnTo>
                <a:lnTo>
                  <a:pt x="1405159" y="1283753"/>
                </a:lnTo>
                <a:lnTo>
                  <a:pt x="1451736" y="1304521"/>
                </a:lnTo>
                <a:lnTo>
                  <a:pt x="1500426" y="1321638"/>
                </a:lnTo>
                <a:lnTo>
                  <a:pt x="1550683" y="1334889"/>
                </a:lnTo>
                <a:lnTo>
                  <a:pt x="1601959" y="1344060"/>
                </a:lnTo>
                <a:lnTo>
                  <a:pt x="1653708" y="1348935"/>
                </a:lnTo>
                <a:lnTo>
                  <a:pt x="1705384" y="1349300"/>
                </a:lnTo>
                <a:lnTo>
                  <a:pt x="1756441" y="1344942"/>
                </a:lnTo>
                <a:lnTo>
                  <a:pt x="1805045" y="1335613"/>
                </a:lnTo>
                <a:lnTo>
                  <a:pt x="1851927" y="1322267"/>
                </a:lnTo>
                <a:lnTo>
                  <a:pt x="1896996" y="1305005"/>
                </a:lnTo>
                <a:lnTo>
                  <a:pt x="1940162" y="1283929"/>
                </a:lnTo>
                <a:lnTo>
                  <a:pt x="1981450" y="1259055"/>
                </a:lnTo>
                <a:lnTo>
                  <a:pt x="2020420" y="1230740"/>
                </a:lnTo>
                <a:lnTo>
                  <a:pt x="2057331" y="1198829"/>
                </a:lnTo>
                <a:lnTo>
                  <a:pt x="2091975" y="1163509"/>
                </a:lnTo>
                <a:lnTo>
                  <a:pt x="2118700" y="1131648"/>
                </a:lnTo>
                <a:lnTo>
                  <a:pt x="2143283" y="1097087"/>
                </a:lnTo>
                <a:lnTo>
                  <a:pt x="2164912" y="1060638"/>
                </a:lnTo>
                <a:lnTo>
                  <a:pt x="2182780" y="1023111"/>
                </a:lnTo>
                <a:lnTo>
                  <a:pt x="2196579" y="984947"/>
                </a:lnTo>
                <a:lnTo>
                  <a:pt x="1673637" y="984947"/>
                </a:lnTo>
                <a:lnTo>
                  <a:pt x="1656827" y="982934"/>
                </a:lnTo>
                <a:lnTo>
                  <a:pt x="1605946" y="972705"/>
                </a:lnTo>
                <a:lnTo>
                  <a:pt x="1566750" y="956056"/>
                </a:lnTo>
                <a:lnTo>
                  <a:pt x="1529746" y="936713"/>
                </a:lnTo>
                <a:lnTo>
                  <a:pt x="1494138" y="910252"/>
                </a:lnTo>
                <a:lnTo>
                  <a:pt x="1461293" y="880553"/>
                </a:lnTo>
                <a:lnTo>
                  <a:pt x="1429066" y="839058"/>
                </a:lnTo>
                <a:lnTo>
                  <a:pt x="1400079" y="794866"/>
                </a:lnTo>
                <a:lnTo>
                  <a:pt x="1383650" y="758611"/>
                </a:lnTo>
                <a:lnTo>
                  <a:pt x="1368948" y="721340"/>
                </a:lnTo>
                <a:lnTo>
                  <a:pt x="1359978" y="694790"/>
                </a:lnTo>
                <a:close/>
              </a:path>
              <a:path w="2224405" h="1581150">
                <a:moveTo>
                  <a:pt x="2170818" y="613049"/>
                </a:moveTo>
                <a:lnTo>
                  <a:pt x="1413922" y="613049"/>
                </a:lnTo>
                <a:lnTo>
                  <a:pt x="1438941" y="613434"/>
                </a:lnTo>
                <a:lnTo>
                  <a:pt x="1493021" y="618125"/>
                </a:lnTo>
                <a:lnTo>
                  <a:pt x="1546970" y="625040"/>
                </a:lnTo>
                <a:lnTo>
                  <a:pt x="1600372" y="634792"/>
                </a:lnTo>
                <a:lnTo>
                  <a:pt x="1652809" y="647991"/>
                </a:lnTo>
                <a:lnTo>
                  <a:pt x="1713388" y="671929"/>
                </a:lnTo>
                <a:lnTo>
                  <a:pt x="1770157" y="701267"/>
                </a:lnTo>
                <a:lnTo>
                  <a:pt x="1810555" y="732757"/>
                </a:lnTo>
                <a:lnTo>
                  <a:pt x="1840505" y="768672"/>
                </a:lnTo>
                <a:lnTo>
                  <a:pt x="1856517" y="804950"/>
                </a:lnTo>
                <a:lnTo>
                  <a:pt x="1858963" y="826010"/>
                </a:lnTo>
                <a:lnTo>
                  <a:pt x="1858676" y="833030"/>
                </a:lnTo>
                <a:lnTo>
                  <a:pt x="1850123" y="871421"/>
                </a:lnTo>
                <a:lnTo>
                  <a:pt x="1829537" y="908550"/>
                </a:lnTo>
                <a:lnTo>
                  <a:pt x="1796003" y="943838"/>
                </a:lnTo>
                <a:lnTo>
                  <a:pt x="1756004" y="969579"/>
                </a:lnTo>
                <a:lnTo>
                  <a:pt x="1713142" y="981808"/>
                </a:lnTo>
                <a:lnTo>
                  <a:pt x="1673637" y="984947"/>
                </a:lnTo>
                <a:lnTo>
                  <a:pt x="2196579" y="984947"/>
                </a:lnTo>
                <a:lnTo>
                  <a:pt x="2201191" y="972192"/>
                </a:lnTo>
                <a:lnTo>
                  <a:pt x="2213768" y="921407"/>
                </a:lnTo>
                <a:lnTo>
                  <a:pt x="2221106" y="869817"/>
                </a:lnTo>
                <a:lnTo>
                  <a:pt x="2223801" y="816469"/>
                </a:lnTo>
                <a:lnTo>
                  <a:pt x="2221892" y="773550"/>
                </a:lnTo>
                <a:lnTo>
                  <a:pt x="2215292" y="730701"/>
                </a:lnTo>
                <a:lnTo>
                  <a:pt x="2204120" y="688798"/>
                </a:lnTo>
                <a:lnTo>
                  <a:pt x="2188495" y="648715"/>
                </a:lnTo>
                <a:lnTo>
                  <a:pt x="2170818" y="613049"/>
                </a:lnTo>
                <a:close/>
              </a:path>
              <a:path w="2224405" h="1581150">
                <a:moveTo>
                  <a:pt x="1391645" y="250902"/>
                </a:moveTo>
                <a:lnTo>
                  <a:pt x="1356899" y="251268"/>
                </a:lnTo>
                <a:lnTo>
                  <a:pt x="1437851" y="251268"/>
                </a:lnTo>
                <a:lnTo>
                  <a:pt x="1426082" y="251005"/>
                </a:lnTo>
                <a:lnTo>
                  <a:pt x="1391645" y="250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12210" y="1489723"/>
            <a:ext cx="8676005" cy="8797290"/>
            <a:chOff x="9612210" y="1489723"/>
            <a:chExt cx="8676005" cy="8797290"/>
          </a:xfrm>
        </p:grpSpPr>
        <p:sp>
          <p:nvSpPr>
            <p:cNvPr id="8" name="object 8"/>
            <p:cNvSpPr/>
            <p:nvPr/>
          </p:nvSpPr>
          <p:spPr>
            <a:xfrm>
              <a:off x="16755745" y="2255748"/>
              <a:ext cx="1035685" cy="1035685"/>
            </a:xfrm>
            <a:custGeom>
              <a:avLst/>
              <a:gdLst/>
              <a:ahLst/>
              <a:cxnLst/>
              <a:rect l="l" t="t" r="r" b="b"/>
              <a:pathLst>
                <a:path w="1035684" h="1035685">
                  <a:moveTo>
                    <a:pt x="517652" y="0"/>
                  </a:moveTo>
                  <a:lnTo>
                    <a:pt x="470650" y="2115"/>
                  </a:lnTo>
                  <a:lnTo>
                    <a:pt x="424807" y="8341"/>
                  </a:lnTo>
                  <a:lnTo>
                    <a:pt x="380309" y="18492"/>
                  </a:lnTo>
                  <a:lnTo>
                    <a:pt x="337339" y="32385"/>
                  </a:lnTo>
                  <a:lnTo>
                    <a:pt x="296084" y="49836"/>
                  </a:lnTo>
                  <a:lnTo>
                    <a:pt x="256728" y="70663"/>
                  </a:lnTo>
                  <a:lnTo>
                    <a:pt x="219456" y="94680"/>
                  </a:lnTo>
                  <a:lnTo>
                    <a:pt x="184454" y="121705"/>
                  </a:lnTo>
                  <a:lnTo>
                    <a:pt x="151907" y="151553"/>
                  </a:lnTo>
                  <a:lnTo>
                    <a:pt x="122000" y="184042"/>
                  </a:lnTo>
                  <a:lnTo>
                    <a:pt x="94918" y="218987"/>
                  </a:lnTo>
                  <a:lnTo>
                    <a:pt x="70813" y="256267"/>
                  </a:lnTo>
                  <a:lnTo>
                    <a:pt x="49970" y="295511"/>
                  </a:lnTo>
                  <a:lnTo>
                    <a:pt x="32475" y="336724"/>
                  </a:lnTo>
                  <a:lnTo>
                    <a:pt x="18544" y="379657"/>
                  </a:lnTo>
                  <a:lnTo>
                    <a:pt x="8365" y="424129"/>
                  </a:lnTo>
                  <a:lnTo>
                    <a:pt x="2122" y="469956"/>
                  </a:lnTo>
                  <a:lnTo>
                    <a:pt x="0" y="516953"/>
                  </a:lnTo>
                  <a:lnTo>
                    <a:pt x="2122" y="564069"/>
                  </a:lnTo>
                  <a:lnTo>
                    <a:pt x="8365" y="610014"/>
                  </a:lnTo>
                  <a:lnTo>
                    <a:pt x="18544" y="654603"/>
                  </a:lnTo>
                  <a:lnTo>
                    <a:pt x="32475" y="697652"/>
                  </a:lnTo>
                  <a:lnTo>
                    <a:pt x="49970" y="738977"/>
                  </a:lnTo>
                  <a:lnTo>
                    <a:pt x="70847" y="778393"/>
                  </a:lnTo>
                  <a:lnTo>
                    <a:pt x="94918" y="815716"/>
                  </a:lnTo>
                  <a:lnTo>
                    <a:pt x="122000" y="850761"/>
                  </a:lnTo>
                  <a:lnTo>
                    <a:pt x="151907" y="883343"/>
                  </a:lnTo>
                  <a:lnTo>
                    <a:pt x="184454" y="913279"/>
                  </a:lnTo>
                  <a:lnTo>
                    <a:pt x="219456" y="940384"/>
                  </a:lnTo>
                  <a:lnTo>
                    <a:pt x="256728" y="964474"/>
                  </a:lnTo>
                  <a:lnTo>
                    <a:pt x="296084" y="985363"/>
                  </a:lnTo>
                  <a:lnTo>
                    <a:pt x="337339" y="1002868"/>
                  </a:lnTo>
                  <a:lnTo>
                    <a:pt x="380309" y="1016804"/>
                  </a:lnTo>
                  <a:lnTo>
                    <a:pt x="424807" y="1026987"/>
                  </a:lnTo>
                  <a:lnTo>
                    <a:pt x="470650" y="1033232"/>
                  </a:lnTo>
                  <a:lnTo>
                    <a:pt x="517652" y="1035354"/>
                  </a:lnTo>
                  <a:lnTo>
                    <a:pt x="564766" y="1033232"/>
                  </a:lnTo>
                  <a:lnTo>
                    <a:pt x="610696" y="1026987"/>
                  </a:lnTo>
                  <a:lnTo>
                    <a:pt x="655259" y="1016804"/>
                  </a:lnTo>
                  <a:lnTo>
                    <a:pt x="698271" y="1002868"/>
                  </a:lnTo>
                  <a:lnTo>
                    <a:pt x="739551" y="985363"/>
                  </a:lnTo>
                  <a:lnTo>
                    <a:pt x="778914" y="964474"/>
                  </a:lnTo>
                  <a:lnTo>
                    <a:pt x="816179" y="940384"/>
                  </a:lnTo>
                  <a:lnTo>
                    <a:pt x="851162" y="913279"/>
                  </a:lnTo>
                  <a:lnTo>
                    <a:pt x="883681" y="883343"/>
                  </a:lnTo>
                  <a:lnTo>
                    <a:pt x="913554" y="850761"/>
                  </a:lnTo>
                  <a:lnTo>
                    <a:pt x="940596" y="815716"/>
                  </a:lnTo>
                  <a:lnTo>
                    <a:pt x="962359" y="781913"/>
                  </a:lnTo>
                  <a:lnTo>
                    <a:pt x="517652" y="781913"/>
                  </a:lnTo>
                  <a:lnTo>
                    <a:pt x="470268" y="777638"/>
                  </a:lnTo>
                  <a:lnTo>
                    <a:pt x="425574" y="765316"/>
                  </a:lnTo>
                  <a:lnTo>
                    <a:pt x="384339" y="745698"/>
                  </a:lnTo>
                  <a:lnTo>
                    <a:pt x="347335" y="719538"/>
                  </a:lnTo>
                  <a:lnTo>
                    <a:pt x="315331" y="687589"/>
                  </a:lnTo>
                  <a:lnTo>
                    <a:pt x="289099" y="650603"/>
                  </a:lnTo>
                  <a:lnTo>
                    <a:pt x="269407" y="609333"/>
                  </a:lnTo>
                  <a:lnTo>
                    <a:pt x="257027" y="564532"/>
                  </a:lnTo>
                  <a:lnTo>
                    <a:pt x="252730" y="516953"/>
                  </a:lnTo>
                  <a:lnTo>
                    <a:pt x="257027" y="469371"/>
                  </a:lnTo>
                  <a:lnTo>
                    <a:pt x="269407" y="424568"/>
                  </a:lnTo>
                  <a:lnTo>
                    <a:pt x="289099" y="383298"/>
                  </a:lnTo>
                  <a:lnTo>
                    <a:pt x="315331" y="346312"/>
                  </a:lnTo>
                  <a:lnTo>
                    <a:pt x="347335" y="314364"/>
                  </a:lnTo>
                  <a:lnTo>
                    <a:pt x="384339" y="288205"/>
                  </a:lnTo>
                  <a:lnTo>
                    <a:pt x="425574" y="268589"/>
                  </a:lnTo>
                  <a:lnTo>
                    <a:pt x="470268" y="256267"/>
                  </a:lnTo>
                  <a:lnTo>
                    <a:pt x="517652" y="251993"/>
                  </a:lnTo>
                  <a:lnTo>
                    <a:pt x="961906" y="251993"/>
                  </a:lnTo>
                  <a:lnTo>
                    <a:pt x="940596" y="218987"/>
                  </a:lnTo>
                  <a:lnTo>
                    <a:pt x="913554" y="184042"/>
                  </a:lnTo>
                  <a:lnTo>
                    <a:pt x="883681" y="151553"/>
                  </a:lnTo>
                  <a:lnTo>
                    <a:pt x="851162" y="121705"/>
                  </a:lnTo>
                  <a:lnTo>
                    <a:pt x="816179" y="94680"/>
                  </a:lnTo>
                  <a:lnTo>
                    <a:pt x="778914" y="70663"/>
                  </a:lnTo>
                  <a:lnTo>
                    <a:pt x="739551" y="49836"/>
                  </a:lnTo>
                  <a:lnTo>
                    <a:pt x="698271" y="32385"/>
                  </a:lnTo>
                  <a:lnTo>
                    <a:pt x="655259" y="18492"/>
                  </a:lnTo>
                  <a:lnTo>
                    <a:pt x="610696" y="8341"/>
                  </a:lnTo>
                  <a:lnTo>
                    <a:pt x="564766" y="2115"/>
                  </a:lnTo>
                  <a:lnTo>
                    <a:pt x="517652" y="0"/>
                  </a:lnTo>
                  <a:close/>
                </a:path>
                <a:path w="1035684" h="1035685">
                  <a:moveTo>
                    <a:pt x="961906" y="251993"/>
                  </a:moveTo>
                  <a:lnTo>
                    <a:pt x="517652" y="251993"/>
                  </a:lnTo>
                  <a:lnTo>
                    <a:pt x="565236" y="256267"/>
                  </a:lnTo>
                  <a:lnTo>
                    <a:pt x="610037" y="268589"/>
                  </a:lnTo>
                  <a:lnTo>
                    <a:pt x="651303" y="288205"/>
                  </a:lnTo>
                  <a:lnTo>
                    <a:pt x="688282" y="314364"/>
                  </a:lnTo>
                  <a:lnTo>
                    <a:pt x="720223" y="346312"/>
                  </a:lnTo>
                  <a:lnTo>
                    <a:pt x="746374" y="383298"/>
                  </a:lnTo>
                  <a:lnTo>
                    <a:pt x="765984" y="424568"/>
                  </a:lnTo>
                  <a:lnTo>
                    <a:pt x="778301" y="469371"/>
                  </a:lnTo>
                  <a:lnTo>
                    <a:pt x="782574" y="516953"/>
                  </a:lnTo>
                  <a:lnTo>
                    <a:pt x="778301" y="564532"/>
                  </a:lnTo>
                  <a:lnTo>
                    <a:pt x="765984" y="609333"/>
                  </a:lnTo>
                  <a:lnTo>
                    <a:pt x="746374" y="650603"/>
                  </a:lnTo>
                  <a:lnTo>
                    <a:pt x="720223" y="687589"/>
                  </a:lnTo>
                  <a:lnTo>
                    <a:pt x="688282" y="719538"/>
                  </a:lnTo>
                  <a:lnTo>
                    <a:pt x="651303" y="745698"/>
                  </a:lnTo>
                  <a:lnTo>
                    <a:pt x="610037" y="765316"/>
                  </a:lnTo>
                  <a:lnTo>
                    <a:pt x="565236" y="777638"/>
                  </a:lnTo>
                  <a:lnTo>
                    <a:pt x="517652" y="781913"/>
                  </a:lnTo>
                  <a:lnTo>
                    <a:pt x="962359" y="781913"/>
                  </a:lnTo>
                  <a:lnTo>
                    <a:pt x="985460" y="738977"/>
                  </a:lnTo>
                  <a:lnTo>
                    <a:pt x="1002916" y="697652"/>
                  </a:lnTo>
                  <a:lnTo>
                    <a:pt x="1016812" y="654603"/>
                  </a:lnTo>
                  <a:lnTo>
                    <a:pt x="1026963" y="610014"/>
                  </a:lnTo>
                  <a:lnTo>
                    <a:pt x="1033188" y="564069"/>
                  </a:lnTo>
                  <a:lnTo>
                    <a:pt x="1035304" y="516953"/>
                  </a:lnTo>
                  <a:lnTo>
                    <a:pt x="1033188" y="469956"/>
                  </a:lnTo>
                  <a:lnTo>
                    <a:pt x="1026963" y="424129"/>
                  </a:lnTo>
                  <a:lnTo>
                    <a:pt x="1016812" y="379657"/>
                  </a:lnTo>
                  <a:lnTo>
                    <a:pt x="1002916" y="336724"/>
                  </a:lnTo>
                  <a:lnTo>
                    <a:pt x="985460" y="295511"/>
                  </a:lnTo>
                  <a:lnTo>
                    <a:pt x="964626" y="256205"/>
                  </a:lnTo>
                  <a:lnTo>
                    <a:pt x="961906" y="251993"/>
                  </a:lnTo>
                  <a:close/>
                </a:path>
              </a:pathLst>
            </a:custGeom>
            <a:solidFill>
              <a:srgbClr val="FFB0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2210" y="1489723"/>
              <a:ext cx="7305675" cy="73056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416532" y="6337298"/>
              <a:ext cx="3871595" cy="3949700"/>
            </a:xfrm>
            <a:custGeom>
              <a:avLst/>
              <a:gdLst/>
              <a:ahLst/>
              <a:cxnLst/>
              <a:rect l="l" t="t" r="r" b="b"/>
              <a:pathLst>
                <a:path w="3871594" h="3949700">
                  <a:moveTo>
                    <a:pt x="2201799" y="2197100"/>
                  </a:moveTo>
                  <a:lnTo>
                    <a:pt x="1840357" y="2197100"/>
                  </a:lnTo>
                  <a:lnTo>
                    <a:pt x="1813834" y="2235200"/>
                  </a:lnTo>
                  <a:lnTo>
                    <a:pt x="1786442" y="2260600"/>
                  </a:lnTo>
                  <a:lnTo>
                    <a:pt x="1758372" y="2298700"/>
                  </a:lnTo>
                  <a:lnTo>
                    <a:pt x="1729812" y="2336800"/>
                  </a:lnTo>
                  <a:lnTo>
                    <a:pt x="1643109" y="2451100"/>
                  </a:lnTo>
                  <a:lnTo>
                    <a:pt x="1614502" y="2489200"/>
                  </a:lnTo>
                  <a:lnTo>
                    <a:pt x="1586359" y="2540000"/>
                  </a:lnTo>
                  <a:lnTo>
                    <a:pt x="1558871" y="2578100"/>
                  </a:lnTo>
                  <a:lnTo>
                    <a:pt x="1532229" y="2628900"/>
                  </a:lnTo>
                  <a:lnTo>
                    <a:pt x="1506623" y="2667000"/>
                  </a:lnTo>
                  <a:lnTo>
                    <a:pt x="1482244" y="2717800"/>
                  </a:lnTo>
                  <a:lnTo>
                    <a:pt x="1459282" y="2768600"/>
                  </a:lnTo>
                  <a:lnTo>
                    <a:pt x="1437928" y="2819400"/>
                  </a:lnTo>
                  <a:lnTo>
                    <a:pt x="1418372" y="2857500"/>
                  </a:lnTo>
                  <a:lnTo>
                    <a:pt x="1400806" y="2908300"/>
                  </a:lnTo>
                  <a:lnTo>
                    <a:pt x="1385419" y="2959100"/>
                  </a:lnTo>
                  <a:lnTo>
                    <a:pt x="1372403" y="3009900"/>
                  </a:lnTo>
                  <a:lnTo>
                    <a:pt x="1361947" y="3060700"/>
                  </a:lnTo>
                  <a:lnTo>
                    <a:pt x="1354243" y="3111500"/>
                  </a:lnTo>
                  <a:lnTo>
                    <a:pt x="1349480" y="3149600"/>
                  </a:lnTo>
                  <a:lnTo>
                    <a:pt x="1347851" y="3200400"/>
                  </a:lnTo>
                  <a:lnTo>
                    <a:pt x="1349173" y="3263900"/>
                  </a:lnTo>
                  <a:lnTo>
                    <a:pt x="1353089" y="3327400"/>
                  </a:lnTo>
                  <a:lnTo>
                    <a:pt x="1359519" y="3390900"/>
                  </a:lnTo>
                  <a:lnTo>
                    <a:pt x="1368386" y="3441700"/>
                  </a:lnTo>
                  <a:lnTo>
                    <a:pt x="1379610" y="3492500"/>
                  </a:lnTo>
                  <a:lnTo>
                    <a:pt x="1393114" y="3543300"/>
                  </a:lnTo>
                  <a:lnTo>
                    <a:pt x="1408819" y="3594100"/>
                  </a:lnTo>
                  <a:lnTo>
                    <a:pt x="1426646" y="3644900"/>
                  </a:lnTo>
                  <a:lnTo>
                    <a:pt x="1446518" y="3683000"/>
                  </a:lnTo>
                  <a:lnTo>
                    <a:pt x="1468355" y="3721100"/>
                  </a:lnTo>
                  <a:lnTo>
                    <a:pt x="1492079" y="3759200"/>
                  </a:lnTo>
                  <a:lnTo>
                    <a:pt x="1517612" y="3797300"/>
                  </a:lnTo>
                  <a:lnTo>
                    <a:pt x="1544875" y="3835400"/>
                  </a:lnTo>
                  <a:lnTo>
                    <a:pt x="1573790" y="3860800"/>
                  </a:lnTo>
                  <a:lnTo>
                    <a:pt x="1604279" y="3886200"/>
                  </a:lnTo>
                  <a:lnTo>
                    <a:pt x="1636263" y="3911600"/>
                  </a:lnTo>
                  <a:lnTo>
                    <a:pt x="1669664" y="3937000"/>
                  </a:lnTo>
                  <a:lnTo>
                    <a:pt x="1695223" y="3949700"/>
                  </a:lnTo>
                  <a:lnTo>
                    <a:pt x="2346901" y="3949700"/>
                  </a:lnTo>
                  <a:lnTo>
                    <a:pt x="2405850" y="3911600"/>
                  </a:lnTo>
                  <a:lnTo>
                    <a:pt x="2437827" y="3886200"/>
                  </a:lnTo>
                  <a:lnTo>
                    <a:pt x="2468308" y="3860800"/>
                  </a:lnTo>
                  <a:lnTo>
                    <a:pt x="2497216" y="3835400"/>
                  </a:lnTo>
                  <a:lnTo>
                    <a:pt x="2524473" y="3797300"/>
                  </a:lnTo>
                  <a:lnTo>
                    <a:pt x="2549998" y="3759200"/>
                  </a:lnTo>
                  <a:lnTo>
                    <a:pt x="2573715" y="3721100"/>
                  </a:lnTo>
                  <a:lnTo>
                    <a:pt x="2595546" y="3683000"/>
                  </a:lnTo>
                  <a:lnTo>
                    <a:pt x="2615411" y="3644900"/>
                  </a:lnTo>
                  <a:lnTo>
                    <a:pt x="2633232" y="3594100"/>
                  </a:lnTo>
                  <a:lnTo>
                    <a:pt x="2648931" y="3543300"/>
                  </a:lnTo>
                  <a:lnTo>
                    <a:pt x="2662430" y="3492500"/>
                  </a:lnTo>
                  <a:lnTo>
                    <a:pt x="2673650" y="3441700"/>
                  </a:lnTo>
                  <a:lnTo>
                    <a:pt x="2682513" y="3390900"/>
                  </a:lnTo>
                  <a:lnTo>
                    <a:pt x="2688941" y="3327400"/>
                  </a:lnTo>
                  <a:lnTo>
                    <a:pt x="2692855" y="3263900"/>
                  </a:lnTo>
                  <a:lnTo>
                    <a:pt x="2694178" y="3200400"/>
                  </a:lnTo>
                  <a:lnTo>
                    <a:pt x="2692552" y="3149600"/>
                  </a:lnTo>
                  <a:lnTo>
                    <a:pt x="2687801" y="3111500"/>
                  </a:lnTo>
                  <a:lnTo>
                    <a:pt x="2680115" y="3060700"/>
                  </a:lnTo>
                  <a:lnTo>
                    <a:pt x="2669683" y="3009900"/>
                  </a:lnTo>
                  <a:lnTo>
                    <a:pt x="2656695" y="2959100"/>
                  </a:lnTo>
                  <a:lnTo>
                    <a:pt x="2641339" y="2908300"/>
                  </a:lnTo>
                  <a:lnTo>
                    <a:pt x="2623807" y="2857500"/>
                  </a:lnTo>
                  <a:lnTo>
                    <a:pt x="2604286" y="2819400"/>
                  </a:lnTo>
                  <a:lnTo>
                    <a:pt x="2582967" y="2768600"/>
                  </a:lnTo>
                  <a:lnTo>
                    <a:pt x="2560039" y="2717800"/>
                  </a:lnTo>
                  <a:lnTo>
                    <a:pt x="2535692" y="2667000"/>
                  </a:lnTo>
                  <a:lnTo>
                    <a:pt x="2510115" y="2628900"/>
                  </a:lnTo>
                  <a:lnTo>
                    <a:pt x="2483497" y="2578100"/>
                  </a:lnTo>
                  <a:lnTo>
                    <a:pt x="2456029" y="2540000"/>
                  </a:lnTo>
                  <a:lnTo>
                    <a:pt x="2427900" y="2489200"/>
                  </a:lnTo>
                  <a:lnTo>
                    <a:pt x="2399298" y="2451100"/>
                  </a:lnTo>
                  <a:lnTo>
                    <a:pt x="2312559" y="2336800"/>
                  </a:lnTo>
                  <a:lnTo>
                    <a:pt x="2283966" y="2298700"/>
                  </a:lnTo>
                  <a:lnTo>
                    <a:pt x="2255848" y="2260600"/>
                  </a:lnTo>
                  <a:lnTo>
                    <a:pt x="2228396" y="2235200"/>
                  </a:lnTo>
                  <a:lnTo>
                    <a:pt x="2201799" y="2197100"/>
                  </a:lnTo>
                  <a:close/>
                </a:path>
                <a:path w="3871594" h="3949700">
                  <a:moveTo>
                    <a:pt x="932311" y="1346200"/>
                  </a:moveTo>
                  <a:lnTo>
                    <a:pt x="710809" y="1346200"/>
                  </a:lnTo>
                  <a:lnTo>
                    <a:pt x="596606" y="1371600"/>
                  </a:lnTo>
                  <a:lnTo>
                    <a:pt x="543295" y="1371600"/>
                  </a:lnTo>
                  <a:lnTo>
                    <a:pt x="492507" y="1397000"/>
                  </a:lnTo>
                  <a:lnTo>
                    <a:pt x="444238" y="1409700"/>
                  </a:lnTo>
                  <a:lnTo>
                    <a:pt x="398481" y="1422400"/>
                  </a:lnTo>
                  <a:lnTo>
                    <a:pt x="355235" y="1447800"/>
                  </a:lnTo>
                  <a:lnTo>
                    <a:pt x="314494" y="1460500"/>
                  </a:lnTo>
                  <a:lnTo>
                    <a:pt x="276255" y="1485900"/>
                  </a:lnTo>
                  <a:lnTo>
                    <a:pt x="240513" y="1511300"/>
                  </a:lnTo>
                  <a:lnTo>
                    <a:pt x="207264" y="1536700"/>
                  </a:lnTo>
                  <a:lnTo>
                    <a:pt x="176503" y="1574800"/>
                  </a:lnTo>
                  <a:lnTo>
                    <a:pt x="148228" y="1600200"/>
                  </a:lnTo>
                  <a:lnTo>
                    <a:pt x="122433" y="1638300"/>
                  </a:lnTo>
                  <a:lnTo>
                    <a:pt x="99114" y="1663700"/>
                  </a:lnTo>
                  <a:lnTo>
                    <a:pt x="78268" y="1701800"/>
                  </a:lnTo>
                  <a:lnTo>
                    <a:pt x="59890" y="1739900"/>
                  </a:lnTo>
                  <a:lnTo>
                    <a:pt x="43976" y="1778000"/>
                  </a:lnTo>
                  <a:lnTo>
                    <a:pt x="30521" y="1816100"/>
                  </a:lnTo>
                  <a:lnTo>
                    <a:pt x="19522" y="1854200"/>
                  </a:lnTo>
                  <a:lnTo>
                    <a:pt x="10975" y="1892300"/>
                  </a:lnTo>
                  <a:lnTo>
                    <a:pt x="4875" y="1930400"/>
                  </a:lnTo>
                  <a:lnTo>
                    <a:pt x="1218" y="1981200"/>
                  </a:lnTo>
                  <a:lnTo>
                    <a:pt x="0" y="2019300"/>
                  </a:lnTo>
                  <a:lnTo>
                    <a:pt x="1218" y="2057400"/>
                  </a:lnTo>
                  <a:lnTo>
                    <a:pt x="4875" y="2108200"/>
                  </a:lnTo>
                  <a:lnTo>
                    <a:pt x="10975" y="2146300"/>
                  </a:lnTo>
                  <a:lnTo>
                    <a:pt x="19522" y="2184400"/>
                  </a:lnTo>
                  <a:lnTo>
                    <a:pt x="30521" y="2222500"/>
                  </a:lnTo>
                  <a:lnTo>
                    <a:pt x="43976" y="2260600"/>
                  </a:lnTo>
                  <a:lnTo>
                    <a:pt x="59890" y="2298700"/>
                  </a:lnTo>
                  <a:lnTo>
                    <a:pt x="78268" y="2336800"/>
                  </a:lnTo>
                  <a:lnTo>
                    <a:pt x="99114" y="2374900"/>
                  </a:lnTo>
                  <a:lnTo>
                    <a:pt x="122433" y="2400300"/>
                  </a:lnTo>
                  <a:lnTo>
                    <a:pt x="148228" y="2438400"/>
                  </a:lnTo>
                  <a:lnTo>
                    <a:pt x="176503" y="2463800"/>
                  </a:lnTo>
                  <a:lnTo>
                    <a:pt x="207264" y="2489200"/>
                  </a:lnTo>
                  <a:lnTo>
                    <a:pt x="240513" y="2527300"/>
                  </a:lnTo>
                  <a:lnTo>
                    <a:pt x="276255" y="2552700"/>
                  </a:lnTo>
                  <a:lnTo>
                    <a:pt x="314494" y="2565400"/>
                  </a:lnTo>
                  <a:lnTo>
                    <a:pt x="355235" y="2590800"/>
                  </a:lnTo>
                  <a:lnTo>
                    <a:pt x="398481" y="2616200"/>
                  </a:lnTo>
                  <a:lnTo>
                    <a:pt x="444238" y="2628900"/>
                  </a:lnTo>
                  <a:lnTo>
                    <a:pt x="492507" y="2641600"/>
                  </a:lnTo>
                  <a:lnTo>
                    <a:pt x="543295" y="2654300"/>
                  </a:lnTo>
                  <a:lnTo>
                    <a:pt x="596606" y="2667000"/>
                  </a:lnTo>
                  <a:lnTo>
                    <a:pt x="710809" y="2692400"/>
                  </a:lnTo>
                  <a:lnTo>
                    <a:pt x="883594" y="2692400"/>
                  </a:lnTo>
                  <a:lnTo>
                    <a:pt x="932311" y="2679700"/>
                  </a:lnTo>
                  <a:lnTo>
                    <a:pt x="981203" y="2679700"/>
                  </a:lnTo>
                  <a:lnTo>
                    <a:pt x="1127915" y="2641600"/>
                  </a:lnTo>
                  <a:lnTo>
                    <a:pt x="1176496" y="2616200"/>
                  </a:lnTo>
                  <a:lnTo>
                    <a:pt x="1224746" y="2603500"/>
                  </a:lnTo>
                  <a:lnTo>
                    <a:pt x="1319855" y="2552700"/>
                  </a:lnTo>
                  <a:lnTo>
                    <a:pt x="1412434" y="2501900"/>
                  </a:lnTo>
                  <a:lnTo>
                    <a:pt x="1457522" y="2476500"/>
                  </a:lnTo>
                  <a:lnTo>
                    <a:pt x="1501676" y="2451100"/>
                  </a:lnTo>
                  <a:lnTo>
                    <a:pt x="1544795" y="2425700"/>
                  </a:lnTo>
                  <a:lnTo>
                    <a:pt x="1586776" y="2400300"/>
                  </a:lnTo>
                  <a:lnTo>
                    <a:pt x="1627521" y="2362200"/>
                  </a:lnTo>
                  <a:lnTo>
                    <a:pt x="1666927" y="2336800"/>
                  </a:lnTo>
                  <a:lnTo>
                    <a:pt x="1704894" y="2311400"/>
                  </a:lnTo>
                  <a:lnTo>
                    <a:pt x="1741322" y="2286000"/>
                  </a:lnTo>
                  <a:lnTo>
                    <a:pt x="1776108" y="2247900"/>
                  </a:lnTo>
                  <a:lnTo>
                    <a:pt x="1809154" y="2222500"/>
                  </a:lnTo>
                  <a:lnTo>
                    <a:pt x="1840357" y="2197100"/>
                  </a:lnTo>
                  <a:lnTo>
                    <a:pt x="3871441" y="2197100"/>
                  </a:lnTo>
                  <a:lnTo>
                    <a:pt x="3871441" y="1841500"/>
                  </a:lnTo>
                  <a:lnTo>
                    <a:pt x="1840357" y="1841500"/>
                  </a:lnTo>
                  <a:lnTo>
                    <a:pt x="1809154" y="1816100"/>
                  </a:lnTo>
                  <a:lnTo>
                    <a:pt x="1776108" y="1778000"/>
                  </a:lnTo>
                  <a:lnTo>
                    <a:pt x="1741322" y="1752600"/>
                  </a:lnTo>
                  <a:lnTo>
                    <a:pt x="1704894" y="1727200"/>
                  </a:lnTo>
                  <a:lnTo>
                    <a:pt x="1666927" y="1701800"/>
                  </a:lnTo>
                  <a:lnTo>
                    <a:pt x="1627521" y="1663700"/>
                  </a:lnTo>
                  <a:lnTo>
                    <a:pt x="1586776" y="1638300"/>
                  </a:lnTo>
                  <a:lnTo>
                    <a:pt x="1544795" y="1612900"/>
                  </a:lnTo>
                  <a:lnTo>
                    <a:pt x="1501676" y="1587500"/>
                  </a:lnTo>
                  <a:lnTo>
                    <a:pt x="1457522" y="1562100"/>
                  </a:lnTo>
                  <a:lnTo>
                    <a:pt x="1412434" y="1524000"/>
                  </a:lnTo>
                  <a:lnTo>
                    <a:pt x="1366511" y="1498600"/>
                  </a:lnTo>
                  <a:lnTo>
                    <a:pt x="1319855" y="1485900"/>
                  </a:lnTo>
                  <a:lnTo>
                    <a:pt x="1224746" y="1435100"/>
                  </a:lnTo>
                  <a:lnTo>
                    <a:pt x="1176496" y="1422400"/>
                  </a:lnTo>
                  <a:lnTo>
                    <a:pt x="1127915" y="1397000"/>
                  </a:lnTo>
                  <a:lnTo>
                    <a:pt x="932311" y="1346200"/>
                  </a:lnTo>
                  <a:close/>
                </a:path>
                <a:path w="3871594" h="3949700">
                  <a:moveTo>
                    <a:pt x="3871441" y="2197100"/>
                  </a:moveTo>
                  <a:lnTo>
                    <a:pt x="2201799" y="2197100"/>
                  </a:lnTo>
                  <a:lnTo>
                    <a:pt x="2232895" y="2222500"/>
                  </a:lnTo>
                  <a:lnTo>
                    <a:pt x="2265851" y="2247900"/>
                  </a:lnTo>
                  <a:lnTo>
                    <a:pt x="2300564" y="2286000"/>
                  </a:lnTo>
                  <a:lnTo>
                    <a:pt x="2336934" y="2311400"/>
                  </a:lnTo>
                  <a:lnTo>
                    <a:pt x="2374857" y="2336800"/>
                  </a:lnTo>
                  <a:lnTo>
                    <a:pt x="2414233" y="2362200"/>
                  </a:lnTo>
                  <a:lnTo>
                    <a:pt x="2454958" y="2400300"/>
                  </a:lnTo>
                  <a:lnTo>
                    <a:pt x="2496930" y="2425700"/>
                  </a:lnTo>
                  <a:lnTo>
                    <a:pt x="2540049" y="2451100"/>
                  </a:lnTo>
                  <a:lnTo>
                    <a:pt x="2584211" y="2476500"/>
                  </a:lnTo>
                  <a:lnTo>
                    <a:pt x="2629315" y="2501900"/>
                  </a:lnTo>
                  <a:lnTo>
                    <a:pt x="2721940" y="2552700"/>
                  </a:lnTo>
                  <a:lnTo>
                    <a:pt x="2817107" y="2603500"/>
                  </a:lnTo>
                  <a:lnTo>
                    <a:pt x="2865389" y="2616200"/>
                  </a:lnTo>
                  <a:lnTo>
                    <a:pt x="2914000" y="2641600"/>
                  </a:lnTo>
                  <a:lnTo>
                    <a:pt x="3060792" y="2679700"/>
                  </a:lnTo>
                  <a:lnTo>
                    <a:pt x="3109701" y="2679700"/>
                  </a:lnTo>
                  <a:lnTo>
                    <a:pt x="3158430" y="2692400"/>
                  </a:lnTo>
                  <a:lnTo>
                    <a:pt x="3331481" y="2692400"/>
                  </a:lnTo>
                  <a:lnTo>
                    <a:pt x="3445836" y="2667000"/>
                  </a:lnTo>
                  <a:lnTo>
                    <a:pt x="3499185" y="2654300"/>
                  </a:lnTo>
                  <a:lnTo>
                    <a:pt x="3549990" y="2641600"/>
                  </a:lnTo>
                  <a:lnTo>
                    <a:pt x="3598257" y="2628900"/>
                  </a:lnTo>
                  <a:lnTo>
                    <a:pt x="3643993" y="2616200"/>
                  </a:lnTo>
                  <a:lnTo>
                    <a:pt x="3687203" y="2590800"/>
                  </a:lnTo>
                  <a:lnTo>
                    <a:pt x="3727893" y="2565400"/>
                  </a:lnTo>
                  <a:lnTo>
                    <a:pt x="3766070" y="2552700"/>
                  </a:lnTo>
                  <a:lnTo>
                    <a:pt x="3801739" y="2527300"/>
                  </a:lnTo>
                  <a:lnTo>
                    <a:pt x="3834907" y="2489200"/>
                  </a:lnTo>
                  <a:lnTo>
                    <a:pt x="3865581" y="2463800"/>
                  </a:lnTo>
                  <a:lnTo>
                    <a:pt x="3871441" y="2463800"/>
                  </a:lnTo>
                  <a:lnTo>
                    <a:pt x="3871441" y="2197100"/>
                  </a:lnTo>
                  <a:close/>
                </a:path>
                <a:path w="3871594" h="3949700">
                  <a:moveTo>
                    <a:pt x="2186976" y="12700"/>
                  </a:moveTo>
                  <a:lnTo>
                    <a:pt x="1855171" y="12700"/>
                  </a:lnTo>
                  <a:lnTo>
                    <a:pt x="1777581" y="38100"/>
                  </a:lnTo>
                  <a:lnTo>
                    <a:pt x="1740401" y="63500"/>
                  </a:lnTo>
                  <a:lnTo>
                    <a:pt x="1704403" y="76200"/>
                  </a:lnTo>
                  <a:lnTo>
                    <a:pt x="1669664" y="101600"/>
                  </a:lnTo>
                  <a:lnTo>
                    <a:pt x="1636263" y="127000"/>
                  </a:lnTo>
                  <a:lnTo>
                    <a:pt x="1604279" y="152400"/>
                  </a:lnTo>
                  <a:lnTo>
                    <a:pt x="1573790" y="177800"/>
                  </a:lnTo>
                  <a:lnTo>
                    <a:pt x="1544875" y="203200"/>
                  </a:lnTo>
                  <a:lnTo>
                    <a:pt x="1517612" y="241300"/>
                  </a:lnTo>
                  <a:lnTo>
                    <a:pt x="1492079" y="279400"/>
                  </a:lnTo>
                  <a:lnTo>
                    <a:pt x="1468355" y="317500"/>
                  </a:lnTo>
                  <a:lnTo>
                    <a:pt x="1446518" y="355600"/>
                  </a:lnTo>
                  <a:lnTo>
                    <a:pt x="1426646" y="393700"/>
                  </a:lnTo>
                  <a:lnTo>
                    <a:pt x="1408819" y="444500"/>
                  </a:lnTo>
                  <a:lnTo>
                    <a:pt x="1393114" y="495300"/>
                  </a:lnTo>
                  <a:lnTo>
                    <a:pt x="1379610" y="546100"/>
                  </a:lnTo>
                  <a:lnTo>
                    <a:pt x="1368386" y="596900"/>
                  </a:lnTo>
                  <a:lnTo>
                    <a:pt x="1359519" y="647700"/>
                  </a:lnTo>
                  <a:lnTo>
                    <a:pt x="1353089" y="711200"/>
                  </a:lnTo>
                  <a:lnTo>
                    <a:pt x="1349173" y="774700"/>
                  </a:lnTo>
                  <a:lnTo>
                    <a:pt x="1347851" y="838200"/>
                  </a:lnTo>
                  <a:lnTo>
                    <a:pt x="1349480" y="876300"/>
                  </a:lnTo>
                  <a:lnTo>
                    <a:pt x="1354243" y="927100"/>
                  </a:lnTo>
                  <a:lnTo>
                    <a:pt x="1361947" y="977900"/>
                  </a:lnTo>
                  <a:lnTo>
                    <a:pt x="1372403" y="1028700"/>
                  </a:lnTo>
                  <a:lnTo>
                    <a:pt x="1385419" y="1079500"/>
                  </a:lnTo>
                  <a:lnTo>
                    <a:pt x="1400806" y="1130300"/>
                  </a:lnTo>
                  <a:lnTo>
                    <a:pt x="1418372" y="1168400"/>
                  </a:lnTo>
                  <a:lnTo>
                    <a:pt x="1437928" y="1219200"/>
                  </a:lnTo>
                  <a:lnTo>
                    <a:pt x="1459282" y="1270000"/>
                  </a:lnTo>
                  <a:lnTo>
                    <a:pt x="1482244" y="1320800"/>
                  </a:lnTo>
                  <a:lnTo>
                    <a:pt x="1506623" y="1358900"/>
                  </a:lnTo>
                  <a:lnTo>
                    <a:pt x="1532229" y="1409700"/>
                  </a:lnTo>
                  <a:lnTo>
                    <a:pt x="1558871" y="1460500"/>
                  </a:lnTo>
                  <a:lnTo>
                    <a:pt x="1586359" y="1498600"/>
                  </a:lnTo>
                  <a:lnTo>
                    <a:pt x="1614502" y="1536700"/>
                  </a:lnTo>
                  <a:lnTo>
                    <a:pt x="1643109" y="1587500"/>
                  </a:lnTo>
                  <a:lnTo>
                    <a:pt x="1729812" y="1701800"/>
                  </a:lnTo>
                  <a:lnTo>
                    <a:pt x="1758372" y="1739900"/>
                  </a:lnTo>
                  <a:lnTo>
                    <a:pt x="1786442" y="1778000"/>
                  </a:lnTo>
                  <a:lnTo>
                    <a:pt x="1813834" y="1803400"/>
                  </a:lnTo>
                  <a:lnTo>
                    <a:pt x="1840357" y="1841500"/>
                  </a:lnTo>
                  <a:lnTo>
                    <a:pt x="2201799" y="1841500"/>
                  </a:lnTo>
                  <a:lnTo>
                    <a:pt x="2228396" y="1803400"/>
                  </a:lnTo>
                  <a:lnTo>
                    <a:pt x="2255848" y="1778000"/>
                  </a:lnTo>
                  <a:lnTo>
                    <a:pt x="2283966" y="1739900"/>
                  </a:lnTo>
                  <a:lnTo>
                    <a:pt x="2312559" y="1701800"/>
                  </a:lnTo>
                  <a:lnTo>
                    <a:pt x="2399298" y="1587500"/>
                  </a:lnTo>
                  <a:lnTo>
                    <a:pt x="2427900" y="1536700"/>
                  </a:lnTo>
                  <a:lnTo>
                    <a:pt x="2456029" y="1498600"/>
                  </a:lnTo>
                  <a:lnTo>
                    <a:pt x="2483497" y="1460500"/>
                  </a:lnTo>
                  <a:lnTo>
                    <a:pt x="2510115" y="1409700"/>
                  </a:lnTo>
                  <a:lnTo>
                    <a:pt x="2535692" y="1358900"/>
                  </a:lnTo>
                  <a:lnTo>
                    <a:pt x="2560039" y="1320800"/>
                  </a:lnTo>
                  <a:lnTo>
                    <a:pt x="2582967" y="1270000"/>
                  </a:lnTo>
                  <a:lnTo>
                    <a:pt x="2604286" y="1219200"/>
                  </a:lnTo>
                  <a:lnTo>
                    <a:pt x="2623807" y="1168400"/>
                  </a:lnTo>
                  <a:lnTo>
                    <a:pt x="2641339" y="1130300"/>
                  </a:lnTo>
                  <a:lnTo>
                    <a:pt x="2656695" y="1079500"/>
                  </a:lnTo>
                  <a:lnTo>
                    <a:pt x="2669683" y="1028700"/>
                  </a:lnTo>
                  <a:lnTo>
                    <a:pt x="2680115" y="977900"/>
                  </a:lnTo>
                  <a:lnTo>
                    <a:pt x="2687801" y="927100"/>
                  </a:lnTo>
                  <a:lnTo>
                    <a:pt x="2692552" y="876300"/>
                  </a:lnTo>
                  <a:lnTo>
                    <a:pt x="2694178" y="838200"/>
                  </a:lnTo>
                  <a:lnTo>
                    <a:pt x="2692855" y="774700"/>
                  </a:lnTo>
                  <a:lnTo>
                    <a:pt x="2688941" y="711200"/>
                  </a:lnTo>
                  <a:lnTo>
                    <a:pt x="2682513" y="647700"/>
                  </a:lnTo>
                  <a:lnTo>
                    <a:pt x="2673650" y="596900"/>
                  </a:lnTo>
                  <a:lnTo>
                    <a:pt x="2662430" y="546100"/>
                  </a:lnTo>
                  <a:lnTo>
                    <a:pt x="2648931" y="495300"/>
                  </a:lnTo>
                  <a:lnTo>
                    <a:pt x="2633232" y="444500"/>
                  </a:lnTo>
                  <a:lnTo>
                    <a:pt x="2615411" y="393700"/>
                  </a:lnTo>
                  <a:lnTo>
                    <a:pt x="2595546" y="355600"/>
                  </a:lnTo>
                  <a:lnTo>
                    <a:pt x="2573715" y="317500"/>
                  </a:lnTo>
                  <a:lnTo>
                    <a:pt x="2549998" y="279400"/>
                  </a:lnTo>
                  <a:lnTo>
                    <a:pt x="2524473" y="241300"/>
                  </a:lnTo>
                  <a:lnTo>
                    <a:pt x="2497216" y="203200"/>
                  </a:lnTo>
                  <a:lnTo>
                    <a:pt x="2468308" y="177800"/>
                  </a:lnTo>
                  <a:lnTo>
                    <a:pt x="2437827" y="152400"/>
                  </a:lnTo>
                  <a:lnTo>
                    <a:pt x="2405850" y="127000"/>
                  </a:lnTo>
                  <a:lnTo>
                    <a:pt x="2372456" y="101600"/>
                  </a:lnTo>
                  <a:lnTo>
                    <a:pt x="2337724" y="76200"/>
                  </a:lnTo>
                  <a:lnTo>
                    <a:pt x="2301731" y="63500"/>
                  </a:lnTo>
                  <a:lnTo>
                    <a:pt x="2264557" y="38100"/>
                  </a:lnTo>
                  <a:lnTo>
                    <a:pt x="2186976" y="12700"/>
                  </a:lnTo>
                  <a:close/>
                </a:path>
                <a:path w="3871594" h="3949700">
                  <a:moveTo>
                    <a:pt x="3331481" y="1346200"/>
                  </a:moveTo>
                  <a:lnTo>
                    <a:pt x="3109701" y="1346200"/>
                  </a:lnTo>
                  <a:lnTo>
                    <a:pt x="2914000" y="1397000"/>
                  </a:lnTo>
                  <a:lnTo>
                    <a:pt x="2865389" y="1422400"/>
                  </a:lnTo>
                  <a:lnTo>
                    <a:pt x="2817107" y="1435100"/>
                  </a:lnTo>
                  <a:lnTo>
                    <a:pt x="2721940" y="1485900"/>
                  </a:lnTo>
                  <a:lnTo>
                    <a:pt x="2675259" y="1498600"/>
                  </a:lnTo>
                  <a:lnTo>
                    <a:pt x="2629315" y="1524000"/>
                  </a:lnTo>
                  <a:lnTo>
                    <a:pt x="2584211" y="1562100"/>
                  </a:lnTo>
                  <a:lnTo>
                    <a:pt x="2540049" y="1587500"/>
                  </a:lnTo>
                  <a:lnTo>
                    <a:pt x="2496930" y="1612900"/>
                  </a:lnTo>
                  <a:lnTo>
                    <a:pt x="2454958" y="1638300"/>
                  </a:lnTo>
                  <a:lnTo>
                    <a:pt x="2414233" y="1663700"/>
                  </a:lnTo>
                  <a:lnTo>
                    <a:pt x="2374857" y="1701800"/>
                  </a:lnTo>
                  <a:lnTo>
                    <a:pt x="2336934" y="1727200"/>
                  </a:lnTo>
                  <a:lnTo>
                    <a:pt x="2300564" y="1752600"/>
                  </a:lnTo>
                  <a:lnTo>
                    <a:pt x="2265851" y="1778000"/>
                  </a:lnTo>
                  <a:lnTo>
                    <a:pt x="2232895" y="1816100"/>
                  </a:lnTo>
                  <a:lnTo>
                    <a:pt x="2201799" y="1841500"/>
                  </a:lnTo>
                  <a:lnTo>
                    <a:pt x="3871441" y="1841500"/>
                  </a:lnTo>
                  <a:lnTo>
                    <a:pt x="3871441" y="1574800"/>
                  </a:lnTo>
                  <a:lnTo>
                    <a:pt x="3865581" y="1574800"/>
                  </a:lnTo>
                  <a:lnTo>
                    <a:pt x="3834907" y="1536700"/>
                  </a:lnTo>
                  <a:lnTo>
                    <a:pt x="3801739" y="1511300"/>
                  </a:lnTo>
                  <a:lnTo>
                    <a:pt x="3766070" y="1485900"/>
                  </a:lnTo>
                  <a:lnTo>
                    <a:pt x="3727893" y="1460500"/>
                  </a:lnTo>
                  <a:lnTo>
                    <a:pt x="3687203" y="1447800"/>
                  </a:lnTo>
                  <a:lnTo>
                    <a:pt x="3643993" y="1422400"/>
                  </a:lnTo>
                  <a:lnTo>
                    <a:pt x="3598257" y="1409700"/>
                  </a:lnTo>
                  <a:lnTo>
                    <a:pt x="3549990" y="1397000"/>
                  </a:lnTo>
                  <a:lnTo>
                    <a:pt x="3499185" y="1371600"/>
                  </a:lnTo>
                  <a:lnTo>
                    <a:pt x="3445836" y="1371600"/>
                  </a:lnTo>
                  <a:lnTo>
                    <a:pt x="3331481" y="1346200"/>
                  </a:lnTo>
                  <a:close/>
                </a:path>
                <a:path w="3871594" h="3949700">
                  <a:moveTo>
                    <a:pt x="2105607" y="0"/>
                  </a:moveTo>
                  <a:lnTo>
                    <a:pt x="1936546" y="0"/>
                  </a:lnTo>
                  <a:lnTo>
                    <a:pt x="1895425" y="12700"/>
                  </a:lnTo>
                  <a:lnTo>
                    <a:pt x="2146726" y="12700"/>
                  </a:lnTo>
                  <a:lnTo>
                    <a:pt x="2105607" y="0"/>
                  </a:lnTo>
                  <a:close/>
                </a:path>
              </a:pathLst>
            </a:custGeom>
            <a:solidFill>
              <a:srgbClr val="FFB0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33473" y="1597736"/>
            <a:ext cx="51873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spc="5" dirty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r>
              <a:rPr sz="4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0" spc="65" dirty="0"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sz="4500" spc="-14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00" spc="-35" dirty="0">
                <a:latin typeface="Arial" panose="020B0604020202020204" pitchFamily="34" charset="0"/>
                <a:cs typeface="Arial" panose="020B0604020202020204" pitchFamily="34" charset="0"/>
              </a:rPr>
              <a:t>зоологии</a:t>
            </a:r>
            <a:endParaRPr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156" y="3923614"/>
            <a:ext cx="9128760" cy="526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100"/>
              </a:spcBef>
            </a:pPr>
            <a:r>
              <a:rPr sz="3800" spc="15" dirty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70" dirty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5" dirty="0">
                <a:latin typeface="Arial" panose="020B0604020202020204" pitchFamily="34" charset="0"/>
                <a:cs typeface="Arial" panose="020B0604020202020204" pitchFamily="34" charset="0"/>
              </a:rPr>
              <a:t>зоологии </a:t>
            </a:r>
            <a:r>
              <a:rPr sz="3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25" dirty="0">
                <a:latin typeface="Arial" panose="020B0604020202020204" pitchFamily="34" charset="0"/>
                <a:cs typeface="Arial" panose="020B0604020202020204" pitchFamily="34" charset="0"/>
              </a:rPr>
              <a:t>охватывает</a:t>
            </a:r>
            <a:r>
              <a:rPr sz="3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35" dirty="0">
                <a:latin typeface="Arial" panose="020B0604020202020204" pitchFamily="34" charset="0"/>
                <a:cs typeface="Arial" panose="020B0604020202020204" pitchFamily="34" charset="0"/>
              </a:rPr>
              <a:t>эволюцию</a:t>
            </a:r>
            <a:r>
              <a:rPr sz="3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100" dirty="0">
                <a:latin typeface="Arial" panose="020B0604020202020204" pitchFamily="34" charset="0"/>
                <a:cs typeface="Arial" panose="020B0604020202020204" pitchFamily="34" charset="0"/>
              </a:rPr>
              <a:t>изучения </a:t>
            </a:r>
            <a:r>
              <a:rPr sz="38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dirty="0">
                <a:latin typeface="Arial" panose="020B0604020202020204" pitchFamily="34" charset="0"/>
                <a:cs typeface="Arial" panose="020B0604020202020204" pitchFamily="34" charset="0"/>
              </a:rPr>
              <a:t>животного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45" dirty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60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3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latin typeface="Arial" panose="020B0604020202020204" pitchFamily="34" charset="0"/>
                <a:cs typeface="Arial" panose="020B0604020202020204" pitchFamily="34" charset="0"/>
              </a:rPr>
              <a:t>древности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8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sz="3800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5" dirty="0">
                <a:latin typeface="Arial" panose="020B0604020202020204" pitchFamily="34" charset="0"/>
                <a:cs typeface="Arial" panose="020B0604020202020204" pitchFamily="34" charset="0"/>
              </a:rPr>
              <a:t>современности.</a:t>
            </a:r>
            <a:r>
              <a:rPr sz="3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5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20" dirty="0">
                <a:latin typeface="Arial" panose="020B0604020202020204" pitchFamily="34" charset="0"/>
                <a:cs typeface="Arial" panose="020B0604020202020204" pitchFamily="34" charset="0"/>
              </a:rPr>
              <a:t>первых</a:t>
            </a:r>
            <a:r>
              <a:rPr sz="3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25" dirty="0">
                <a:latin typeface="Arial" panose="020B0604020202020204" pitchFamily="34" charset="0"/>
                <a:cs typeface="Arial" panose="020B0604020202020204" pitchFamily="34" charset="0"/>
              </a:rPr>
              <a:t>описаний </a:t>
            </a:r>
            <a:r>
              <a:rPr sz="3800" spc="-1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30" dirty="0"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8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20" dirty="0">
                <a:latin typeface="Arial" panose="020B0604020202020204" pitchFamily="34" charset="0"/>
                <a:cs typeface="Arial" panose="020B0604020202020204" pitchFamily="34" charset="0"/>
              </a:rPr>
              <a:t>современных </a:t>
            </a:r>
            <a:r>
              <a:rPr sz="3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исследований </a:t>
            </a:r>
            <a:r>
              <a:rPr sz="3800" spc="15" dirty="0">
                <a:latin typeface="Arial" panose="020B0604020202020204" pitchFamily="34" charset="0"/>
                <a:cs typeface="Arial" panose="020B0604020202020204" pitchFamily="34" charset="0"/>
              </a:rPr>
              <a:t>поведения, </a:t>
            </a:r>
            <a:r>
              <a:rPr sz="3800" dirty="0">
                <a:latin typeface="Arial" panose="020B0604020202020204" pitchFamily="34" charset="0"/>
                <a:cs typeface="Arial" panose="020B0604020202020204" pitchFamily="34" charset="0"/>
              </a:rPr>
              <a:t>зоология </a:t>
            </a:r>
            <a:r>
              <a:rPr sz="3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0" dirty="0">
                <a:latin typeface="Arial" panose="020B0604020202020204" pitchFamily="34" charset="0"/>
                <a:cs typeface="Arial" panose="020B0604020202020204" pitchFamily="34" charset="0"/>
              </a:rPr>
              <a:t>играет </a:t>
            </a:r>
            <a:r>
              <a:rPr sz="3800" spc="75" dirty="0">
                <a:latin typeface="Arial" panose="020B0604020202020204" pitchFamily="34" charset="0"/>
                <a:cs typeface="Arial" panose="020B0604020202020204" pitchFamily="34" charset="0"/>
              </a:rPr>
              <a:t>важную 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sz="3800" spc="204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3800" spc="50" dirty="0">
                <a:latin typeface="Arial" panose="020B0604020202020204" pitchFamily="34" charset="0"/>
                <a:cs typeface="Arial" panose="020B0604020202020204" pitchFamily="34" charset="0"/>
              </a:rPr>
              <a:t>понимании </a:t>
            </a:r>
            <a:r>
              <a:rPr sz="3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35" dirty="0">
                <a:latin typeface="Arial" panose="020B0604020202020204" pitchFamily="34" charset="0"/>
                <a:cs typeface="Arial" panose="020B0604020202020204" pitchFamily="34" charset="0"/>
              </a:rPr>
              <a:t>разнообразия</a:t>
            </a:r>
            <a:r>
              <a:rPr sz="3800" spc="60" dirty="0">
                <a:latin typeface="Arial" panose="020B0604020202020204" pitchFamily="34" charset="0"/>
                <a:cs typeface="Arial" panose="020B0604020202020204" pitchFamily="34" charset="0"/>
              </a:rPr>
              <a:t> живых </a:t>
            </a:r>
            <a:r>
              <a:rPr sz="3800" spc="20" dirty="0">
                <a:latin typeface="Arial" panose="020B0604020202020204" pitchFamily="34" charset="0"/>
                <a:cs typeface="Arial" panose="020B0604020202020204" pitchFamily="34" charset="0"/>
              </a:rPr>
              <a:t>организмов</a:t>
            </a:r>
            <a:r>
              <a:rPr sz="3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5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3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40" dirty="0">
                <a:latin typeface="Arial" panose="020B0604020202020204" pitchFamily="34" charset="0"/>
                <a:cs typeface="Arial" panose="020B0604020202020204" pitchFamily="34" charset="0"/>
              </a:rPr>
              <a:t>Земле.</a:t>
            </a:r>
            <a:endParaRPr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2891A9-BB7F-498D-94CE-CF20D2E14924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88304" y="0"/>
            <a:ext cx="899794" cy="1876425"/>
          </a:xfrm>
          <a:custGeom>
            <a:avLst/>
            <a:gdLst/>
            <a:ahLst/>
            <a:cxnLst/>
            <a:rect l="l" t="t" r="r" b="b"/>
            <a:pathLst>
              <a:path w="899794" h="1876425">
                <a:moveTo>
                  <a:pt x="899694" y="0"/>
                </a:moveTo>
                <a:lnTo>
                  <a:pt x="726273" y="0"/>
                </a:lnTo>
                <a:lnTo>
                  <a:pt x="711277" y="29340"/>
                </a:lnTo>
                <a:lnTo>
                  <a:pt x="690310" y="74481"/>
                </a:lnTo>
                <a:lnTo>
                  <a:pt x="671028" y="120401"/>
                </a:lnTo>
                <a:lnTo>
                  <a:pt x="653443" y="167042"/>
                </a:lnTo>
                <a:lnTo>
                  <a:pt x="640165" y="206481"/>
                </a:lnTo>
                <a:lnTo>
                  <a:pt x="628471" y="246058"/>
                </a:lnTo>
                <a:lnTo>
                  <a:pt x="618278" y="285907"/>
                </a:lnTo>
                <a:lnTo>
                  <a:pt x="609501" y="326160"/>
                </a:lnTo>
                <a:lnTo>
                  <a:pt x="562661" y="337618"/>
                </a:lnTo>
                <a:lnTo>
                  <a:pt x="516043" y="351836"/>
                </a:lnTo>
                <a:lnTo>
                  <a:pt x="470102" y="368815"/>
                </a:lnTo>
                <a:lnTo>
                  <a:pt x="425294" y="388555"/>
                </a:lnTo>
                <a:lnTo>
                  <a:pt x="382074" y="411056"/>
                </a:lnTo>
                <a:lnTo>
                  <a:pt x="340896" y="436320"/>
                </a:lnTo>
                <a:lnTo>
                  <a:pt x="301780" y="464632"/>
                </a:lnTo>
                <a:lnTo>
                  <a:pt x="264882" y="495305"/>
                </a:lnTo>
                <a:lnTo>
                  <a:pt x="230248" y="528197"/>
                </a:lnTo>
                <a:lnTo>
                  <a:pt x="197922" y="563163"/>
                </a:lnTo>
                <a:lnTo>
                  <a:pt x="167950" y="600060"/>
                </a:lnTo>
                <a:lnTo>
                  <a:pt x="140377" y="638744"/>
                </a:lnTo>
                <a:lnTo>
                  <a:pt x="115248" y="679072"/>
                </a:lnTo>
                <a:lnTo>
                  <a:pt x="92607" y="720900"/>
                </a:lnTo>
                <a:lnTo>
                  <a:pt x="72500" y="764085"/>
                </a:lnTo>
                <a:lnTo>
                  <a:pt x="54973" y="808483"/>
                </a:lnTo>
                <a:lnTo>
                  <a:pt x="40070" y="853951"/>
                </a:lnTo>
                <a:lnTo>
                  <a:pt x="27835" y="900344"/>
                </a:lnTo>
                <a:lnTo>
                  <a:pt x="18316" y="947520"/>
                </a:lnTo>
                <a:lnTo>
                  <a:pt x="10128" y="1000029"/>
                </a:lnTo>
                <a:lnTo>
                  <a:pt x="4289" y="1052477"/>
                </a:lnTo>
                <a:lnTo>
                  <a:pt x="885" y="1104926"/>
                </a:lnTo>
                <a:lnTo>
                  <a:pt x="0" y="1157434"/>
                </a:lnTo>
                <a:lnTo>
                  <a:pt x="1718" y="1210064"/>
                </a:lnTo>
                <a:lnTo>
                  <a:pt x="6124" y="1262874"/>
                </a:lnTo>
                <a:lnTo>
                  <a:pt x="12051" y="1312692"/>
                </a:lnTo>
                <a:lnTo>
                  <a:pt x="19326" y="1362195"/>
                </a:lnTo>
                <a:lnTo>
                  <a:pt x="27867" y="1411422"/>
                </a:lnTo>
                <a:lnTo>
                  <a:pt x="37593" y="1460409"/>
                </a:lnTo>
                <a:lnTo>
                  <a:pt x="48421" y="1509195"/>
                </a:lnTo>
                <a:lnTo>
                  <a:pt x="60268" y="1557815"/>
                </a:lnTo>
                <a:lnTo>
                  <a:pt x="73053" y="1606308"/>
                </a:lnTo>
                <a:lnTo>
                  <a:pt x="83139" y="1643988"/>
                </a:lnTo>
                <a:lnTo>
                  <a:pt x="93833" y="1681463"/>
                </a:lnTo>
                <a:lnTo>
                  <a:pt x="104932" y="1718800"/>
                </a:lnTo>
                <a:lnTo>
                  <a:pt x="116233" y="1756066"/>
                </a:lnTo>
                <a:lnTo>
                  <a:pt x="144554" y="1812322"/>
                </a:lnTo>
                <a:lnTo>
                  <a:pt x="191163" y="1853996"/>
                </a:lnTo>
                <a:lnTo>
                  <a:pt x="252250" y="1874692"/>
                </a:lnTo>
                <a:lnTo>
                  <a:pt x="285603" y="1876064"/>
                </a:lnTo>
                <a:lnTo>
                  <a:pt x="317147" y="1870556"/>
                </a:lnTo>
                <a:lnTo>
                  <a:pt x="356126" y="1852270"/>
                </a:lnTo>
                <a:lnTo>
                  <a:pt x="389207" y="1825805"/>
                </a:lnTo>
                <a:lnTo>
                  <a:pt x="414810" y="1792702"/>
                </a:lnTo>
                <a:lnTo>
                  <a:pt x="431353" y="1754500"/>
                </a:lnTo>
                <a:lnTo>
                  <a:pt x="437256" y="1712738"/>
                </a:lnTo>
                <a:lnTo>
                  <a:pt x="430939" y="1668957"/>
                </a:lnTo>
                <a:lnTo>
                  <a:pt x="416681" y="1620016"/>
                </a:lnTo>
                <a:lnTo>
                  <a:pt x="402624" y="1570933"/>
                </a:lnTo>
                <a:lnTo>
                  <a:pt x="388980" y="1521699"/>
                </a:lnTo>
                <a:lnTo>
                  <a:pt x="375964" y="1472305"/>
                </a:lnTo>
                <a:lnTo>
                  <a:pt x="363786" y="1422743"/>
                </a:lnTo>
                <a:lnTo>
                  <a:pt x="352661" y="1373004"/>
                </a:lnTo>
                <a:lnTo>
                  <a:pt x="342801" y="1323078"/>
                </a:lnTo>
                <a:lnTo>
                  <a:pt x="334419" y="1272958"/>
                </a:lnTo>
                <a:lnTo>
                  <a:pt x="329321" y="1216808"/>
                </a:lnTo>
                <a:lnTo>
                  <a:pt x="327069" y="1160723"/>
                </a:lnTo>
                <a:lnTo>
                  <a:pt x="327793" y="1104774"/>
                </a:lnTo>
                <a:lnTo>
                  <a:pt x="331625" y="1049032"/>
                </a:lnTo>
                <a:lnTo>
                  <a:pt x="339163" y="1008260"/>
                </a:lnTo>
                <a:lnTo>
                  <a:pt x="348786" y="968029"/>
                </a:lnTo>
                <a:lnTo>
                  <a:pt x="360432" y="928340"/>
                </a:lnTo>
                <a:lnTo>
                  <a:pt x="374043" y="889189"/>
                </a:lnTo>
                <a:lnTo>
                  <a:pt x="400348" y="839154"/>
                </a:lnTo>
                <a:lnTo>
                  <a:pt x="430939" y="791272"/>
                </a:lnTo>
                <a:lnTo>
                  <a:pt x="461244" y="758244"/>
                </a:lnTo>
                <a:lnTo>
                  <a:pt x="494312" y="727912"/>
                </a:lnTo>
                <a:lnTo>
                  <a:pt x="538698" y="699388"/>
                </a:lnTo>
                <a:lnTo>
                  <a:pt x="585752" y="674636"/>
                </a:lnTo>
                <a:lnTo>
                  <a:pt x="587149" y="673912"/>
                </a:lnTo>
                <a:lnTo>
                  <a:pt x="899694" y="673912"/>
                </a:lnTo>
                <a:lnTo>
                  <a:pt x="899694" y="0"/>
                </a:lnTo>
                <a:close/>
              </a:path>
              <a:path w="899794" h="1876425">
                <a:moveTo>
                  <a:pt x="899694" y="673912"/>
                </a:moveTo>
                <a:lnTo>
                  <a:pt x="587911" y="673912"/>
                </a:lnTo>
                <a:lnTo>
                  <a:pt x="590375" y="705011"/>
                </a:lnTo>
                <a:lnTo>
                  <a:pt x="597162" y="766657"/>
                </a:lnTo>
                <a:lnTo>
                  <a:pt x="610008" y="846661"/>
                </a:lnTo>
                <a:lnTo>
                  <a:pt x="620799" y="894793"/>
                </a:lnTo>
                <a:lnTo>
                  <a:pt x="633996" y="942205"/>
                </a:lnTo>
                <a:lnTo>
                  <a:pt x="649595" y="988958"/>
                </a:lnTo>
                <a:lnTo>
                  <a:pt x="667593" y="1035109"/>
                </a:lnTo>
                <a:lnTo>
                  <a:pt x="687987" y="1080718"/>
                </a:lnTo>
                <a:lnTo>
                  <a:pt x="712910" y="1128597"/>
                </a:lnTo>
                <a:lnTo>
                  <a:pt x="741863" y="1174854"/>
                </a:lnTo>
                <a:lnTo>
                  <a:pt x="774699" y="1218554"/>
                </a:lnTo>
                <a:lnTo>
                  <a:pt x="811272" y="1258763"/>
                </a:lnTo>
                <a:lnTo>
                  <a:pt x="851436" y="1294548"/>
                </a:lnTo>
                <a:lnTo>
                  <a:pt x="889091" y="1322256"/>
                </a:lnTo>
                <a:lnTo>
                  <a:pt x="899694" y="1328858"/>
                </a:lnTo>
                <a:lnTo>
                  <a:pt x="899694" y="673912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09775" cy="648335"/>
            </a:xfrm>
            <a:custGeom>
              <a:avLst/>
              <a:gdLst/>
              <a:ahLst/>
              <a:cxnLst/>
              <a:rect l="l" t="t" r="r" b="b"/>
              <a:pathLst>
                <a:path w="2009775" h="648335">
                  <a:moveTo>
                    <a:pt x="301828" y="542876"/>
                  </a:moveTo>
                  <a:lnTo>
                    <a:pt x="331866" y="547300"/>
                  </a:lnTo>
                  <a:lnTo>
                    <a:pt x="381411" y="555362"/>
                  </a:lnTo>
                  <a:lnTo>
                    <a:pt x="430895" y="564002"/>
                  </a:lnTo>
                  <a:lnTo>
                    <a:pt x="628669" y="600829"/>
                  </a:lnTo>
                  <a:lnTo>
                    <a:pt x="727777" y="618152"/>
                  </a:lnTo>
                  <a:lnTo>
                    <a:pt x="777466" y="625927"/>
                  </a:lnTo>
                  <a:lnTo>
                    <a:pt x="827275" y="632878"/>
                  </a:lnTo>
                  <a:lnTo>
                    <a:pt x="877167" y="638759"/>
                  </a:lnTo>
                  <a:lnTo>
                    <a:pt x="927410" y="643328"/>
                  </a:lnTo>
                  <a:lnTo>
                    <a:pt x="977890" y="646417"/>
                  </a:lnTo>
                  <a:lnTo>
                    <a:pt x="1028494" y="647857"/>
                  </a:lnTo>
                  <a:lnTo>
                    <a:pt x="1079107" y="647479"/>
                  </a:lnTo>
                  <a:lnTo>
                    <a:pt x="1129617" y="645115"/>
                  </a:lnTo>
                  <a:lnTo>
                    <a:pt x="1179909" y="640596"/>
                  </a:lnTo>
                  <a:lnTo>
                    <a:pt x="1229870" y="633753"/>
                  </a:lnTo>
                  <a:lnTo>
                    <a:pt x="1279386" y="624419"/>
                  </a:lnTo>
                  <a:lnTo>
                    <a:pt x="1328343" y="612423"/>
                  </a:lnTo>
                  <a:lnTo>
                    <a:pt x="1376629" y="597597"/>
                  </a:lnTo>
                  <a:lnTo>
                    <a:pt x="1424369" y="579939"/>
                  </a:lnTo>
                  <a:lnTo>
                    <a:pt x="1470847" y="559906"/>
                  </a:lnTo>
                  <a:lnTo>
                    <a:pt x="1499496" y="545756"/>
                  </a:lnTo>
                  <a:lnTo>
                    <a:pt x="325437" y="545756"/>
                  </a:lnTo>
                  <a:lnTo>
                    <a:pt x="314636" y="544555"/>
                  </a:lnTo>
                  <a:lnTo>
                    <a:pt x="301828" y="542876"/>
                  </a:lnTo>
                  <a:close/>
                </a:path>
                <a:path w="2009775" h="648335">
                  <a:moveTo>
                    <a:pt x="1511169" y="539990"/>
                  </a:moveTo>
                  <a:lnTo>
                    <a:pt x="282237" y="539990"/>
                  </a:lnTo>
                  <a:lnTo>
                    <a:pt x="302467" y="542954"/>
                  </a:lnTo>
                  <a:lnTo>
                    <a:pt x="325437" y="545756"/>
                  </a:lnTo>
                  <a:lnTo>
                    <a:pt x="1499496" y="545756"/>
                  </a:lnTo>
                  <a:lnTo>
                    <a:pt x="1511169" y="539990"/>
                  </a:lnTo>
                  <a:close/>
                </a:path>
                <a:path w="2009775" h="648335">
                  <a:moveTo>
                    <a:pt x="298744" y="542421"/>
                  </a:moveTo>
                  <a:lnTo>
                    <a:pt x="301828" y="542876"/>
                  </a:lnTo>
                  <a:lnTo>
                    <a:pt x="302467" y="542954"/>
                  </a:lnTo>
                  <a:lnTo>
                    <a:pt x="298744" y="542421"/>
                  </a:lnTo>
                  <a:close/>
                </a:path>
                <a:path w="2009775" h="648335">
                  <a:moveTo>
                    <a:pt x="1531242" y="529087"/>
                  </a:moveTo>
                  <a:lnTo>
                    <a:pt x="112264" y="529087"/>
                  </a:lnTo>
                  <a:lnTo>
                    <a:pt x="165646" y="530698"/>
                  </a:lnTo>
                  <a:lnTo>
                    <a:pt x="219002" y="534172"/>
                  </a:lnTo>
                  <a:lnTo>
                    <a:pt x="272283" y="539271"/>
                  </a:lnTo>
                  <a:lnTo>
                    <a:pt x="301828" y="542876"/>
                  </a:lnTo>
                  <a:lnTo>
                    <a:pt x="282237" y="539990"/>
                  </a:lnTo>
                  <a:lnTo>
                    <a:pt x="1511169" y="539990"/>
                  </a:lnTo>
                  <a:lnTo>
                    <a:pt x="1516028" y="537590"/>
                  </a:lnTo>
                  <a:lnTo>
                    <a:pt x="1531242" y="529087"/>
                  </a:lnTo>
                  <a:close/>
                </a:path>
                <a:path w="2009775" h="648335">
                  <a:moveTo>
                    <a:pt x="112765" y="203666"/>
                  </a:moveTo>
                  <a:lnTo>
                    <a:pt x="60336" y="203997"/>
                  </a:lnTo>
                  <a:lnTo>
                    <a:pt x="7899" y="206299"/>
                  </a:lnTo>
                  <a:lnTo>
                    <a:pt x="0" y="206969"/>
                  </a:lnTo>
                  <a:lnTo>
                    <a:pt x="0" y="532988"/>
                  </a:lnTo>
                  <a:lnTo>
                    <a:pt x="5628" y="532414"/>
                  </a:lnTo>
                  <a:lnTo>
                    <a:pt x="58908" y="529580"/>
                  </a:lnTo>
                  <a:lnTo>
                    <a:pt x="1531242" y="529087"/>
                  </a:lnTo>
                  <a:lnTo>
                    <a:pt x="1602354" y="486477"/>
                  </a:lnTo>
                  <a:lnTo>
                    <a:pt x="1643428" y="457864"/>
                  </a:lnTo>
                  <a:lnTo>
                    <a:pt x="1683063" y="427335"/>
                  </a:lnTo>
                  <a:lnTo>
                    <a:pt x="1721222" y="394982"/>
                  </a:lnTo>
                  <a:lnTo>
                    <a:pt x="1757870" y="360898"/>
                  </a:lnTo>
                  <a:lnTo>
                    <a:pt x="1792972" y="325174"/>
                  </a:lnTo>
                  <a:lnTo>
                    <a:pt x="1796865" y="320844"/>
                  </a:lnTo>
                  <a:lnTo>
                    <a:pt x="1027104" y="320844"/>
                  </a:lnTo>
                  <a:lnTo>
                    <a:pt x="976114" y="319466"/>
                  </a:lnTo>
                  <a:lnTo>
                    <a:pt x="925188" y="316262"/>
                  </a:lnTo>
                  <a:lnTo>
                    <a:pt x="874362" y="311458"/>
                  </a:lnTo>
                  <a:lnTo>
                    <a:pt x="870888" y="311035"/>
                  </a:lnTo>
                  <a:lnTo>
                    <a:pt x="866874" y="311035"/>
                  </a:lnTo>
                  <a:lnTo>
                    <a:pt x="823675" y="305281"/>
                  </a:lnTo>
                  <a:lnTo>
                    <a:pt x="827410" y="305281"/>
                  </a:lnTo>
                  <a:lnTo>
                    <a:pt x="817491" y="303835"/>
                  </a:lnTo>
                  <a:lnTo>
                    <a:pt x="768250" y="295767"/>
                  </a:lnTo>
                  <a:lnTo>
                    <a:pt x="474111" y="240975"/>
                  </a:lnTo>
                  <a:lnTo>
                    <a:pt x="425023" y="232755"/>
                  </a:lnTo>
                  <a:lnTo>
                    <a:pt x="375836" y="225360"/>
                  </a:lnTo>
                  <a:lnTo>
                    <a:pt x="322997" y="218498"/>
                  </a:lnTo>
                  <a:lnTo>
                    <a:pt x="270300" y="212720"/>
                  </a:lnTo>
                  <a:lnTo>
                    <a:pt x="217716" y="208204"/>
                  </a:lnTo>
                  <a:lnTo>
                    <a:pt x="165215" y="205127"/>
                  </a:lnTo>
                  <a:lnTo>
                    <a:pt x="112765" y="203666"/>
                  </a:lnTo>
                  <a:close/>
                </a:path>
                <a:path w="2009775" h="648335">
                  <a:moveTo>
                    <a:pt x="1162246" y="313668"/>
                  </a:moveTo>
                  <a:lnTo>
                    <a:pt x="1129120" y="317217"/>
                  </a:lnTo>
                  <a:lnTo>
                    <a:pt x="1078118" y="320170"/>
                  </a:lnTo>
                  <a:lnTo>
                    <a:pt x="1027104" y="320844"/>
                  </a:lnTo>
                  <a:lnTo>
                    <a:pt x="1796865" y="320844"/>
                  </a:lnTo>
                  <a:lnTo>
                    <a:pt x="1799211" y="318235"/>
                  </a:lnTo>
                  <a:lnTo>
                    <a:pt x="1136873" y="318235"/>
                  </a:lnTo>
                  <a:lnTo>
                    <a:pt x="1147269" y="316311"/>
                  </a:lnTo>
                  <a:lnTo>
                    <a:pt x="1148973" y="316057"/>
                  </a:lnTo>
                  <a:lnTo>
                    <a:pt x="1162246" y="313668"/>
                  </a:lnTo>
                  <a:close/>
                </a:path>
                <a:path w="2009775" h="648335">
                  <a:moveTo>
                    <a:pt x="1805036" y="311758"/>
                  </a:moveTo>
                  <a:lnTo>
                    <a:pt x="1180072" y="311758"/>
                  </a:lnTo>
                  <a:lnTo>
                    <a:pt x="1157933" y="314725"/>
                  </a:lnTo>
                  <a:lnTo>
                    <a:pt x="1148973" y="316057"/>
                  </a:lnTo>
                  <a:lnTo>
                    <a:pt x="1136873" y="318235"/>
                  </a:lnTo>
                  <a:lnTo>
                    <a:pt x="1799211" y="318235"/>
                  </a:lnTo>
                  <a:lnTo>
                    <a:pt x="1805036" y="311758"/>
                  </a:lnTo>
                  <a:close/>
                </a:path>
                <a:path w="2009775" h="648335">
                  <a:moveTo>
                    <a:pt x="1180072" y="311758"/>
                  </a:moveTo>
                  <a:lnTo>
                    <a:pt x="1162246" y="313668"/>
                  </a:lnTo>
                  <a:lnTo>
                    <a:pt x="1148973" y="316057"/>
                  </a:lnTo>
                  <a:lnTo>
                    <a:pt x="1157933" y="314725"/>
                  </a:lnTo>
                  <a:lnTo>
                    <a:pt x="1180072" y="311758"/>
                  </a:lnTo>
                  <a:close/>
                </a:path>
                <a:path w="2009775" h="648335">
                  <a:moveTo>
                    <a:pt x="1325223" y="268346"/>
                  </a:moveTo>
                  <a:lnTo>
                    <a:pt x="1293202" y="280574"/>
                  </a:lnTo>
                  <a:lnTo>
                    <a:pt x="1241813" y="296277"/>
                  </a:lnTo>
                  <a:lnTo>
                    <a:pt x="1189613" y="308742"/>
                  </a:lnTo>
                  <a:lnTo>
                    <a:pt x="1162246" y="313668"/>
                  </a:lnTo>
                  <a:lnTo>
                    <a:pt x="1180072" y="311758"/>
                  </a:lnTo>
                  <a:lnTo>
                    <a:pt x="1805036" y="311758"/>
                  </a:lnTo>
                  <a:lnTo>
                    <a:pt x="1826491" y="287901"/>
                  </a:lnTo>
                  <a:lnTo>
                    <a:pt x="1834718" y="277913"/>
                  </a:lnTo>
                  <a:lnTo>
                    <a:pt x="1304632" y="277913"/>
                  </a:lnTo>
                  <a:lnTo>
                    <a:pt x="1325223" y="268346"/>
                  </a:lnTo>
                  <a:close/>
                </a:path>
                <a:path w="2009775" h="648335">
                  <a:moveTo>
                    <a:pt x="823675" y="305281"/>
                  </a:moveTo>
                  <a:lnTo>
                    <a:pt x="866874" y="311035"/>
                  </a:lnTo>
                  <a:lnTo>
                    <a:pt x="846431" y="308054"/>
                  </a:lnTo>
                  <a:lnTo>
                    <a:pt x="823675" y="305281"/>
                  </a:lnTo>
                  <a:close/>
                </a:path>
                <a:path w="2009775" h="648335">
                  <a:moveTo>
                    <a:pt x="846431" y="308054"/>
                  </a:moveTo>
                  <a:lnTo>
                    <a:pt x="866874" y="311035"/>
                  </a:lnTo>
                  <a:lnTo>
                    <a:pt x="870888" y="311035"/>
                  </a:lnTo>
                  <a:lnTo>
                    <a:pt x="846431" y="308054"/>
                  </a:lnTo>
                  <a:close/>
                </a:path>
                <a:path w="2009775" h="648335">
                  <a:moveTo>
                    <a:pt x="827410" y="305281"/>
                  </a:moveTo>
                  <a:lnTo>
                    <a:pt x="823675" y="305281"/>
                  </a:lnTo>
                  <a:lnTo>
                    <a:pt x="846431" y="308054"/>
                  </a:lnTo>
                  <a:lnTo>
                    <a:pt x="827410" y="305281"/>
                  </a:lnTo>
                  <a:close/>
                </a:path>
                <a:path w="2009775" h="648335">
                  <a:moveTo>
                    <a:pt x="1343507" y="261365"/>
                  </a:moveTo>
                  <a:lnTo>
                    <a:pt x="1325223" y="268346"/>
                  </a:lnTo>
                  <a:lnTo>
                    <a:pt x="1304632" y="277913"/>
                  </a:lnTo>
                  <a:lnTo>
                    <a:pt x="1343507" y="261365"/>
                  </a:lnTo>
                  <a:close/>
                </a:path>
                <a:path w="2009775" h="648335">
                  <a:moveTo>
                    <a:pt x="1848349" y="261365"/>
                  </a:moveTo>
                  <a:lnTo>
                    <a:pt x="1343507" y="261365"/>
                  </a:lnTo>
                  <a:lnTo>
                    <a:pt x="1304632" y="277913"/>
                  </a:lnTo>
                  <a:lnTo>
                    <a:pt x="1834718" y="277913"/>
                  </a:lnTo>
                  <a:lnTo>
                    <a:pt x="1848349" y="261365"/>
                  </a:lnTo>
                  <a:close/>
                </a:path>
                <a:path w="2009775" h="648335">
                  <a:moveTo>
                    <a:pt x="1466199" y="184673"/>
                  </a:moveTo>
                  <a:lnTo>
                    <a:pt x="1438288" y="204913"/>
                  </a:lnTo>
                  <a:lnTo>
                    <a:pt x="1395355" y="232106"/>
                  </a:lnTo>
                  <a:lnTo>
                    <a:pt x="1350802" y="256462"/>
                  </a:lnTo>
                  <a:lnTo>
                    <a:pt x="1325223" y="268346"/>
                  </a:lnTo>
                  <a:lnTo>
                    <a:pt x="1343507" y="261365"/>
                  </a:lnTo>
                  <a:lnTo>
                    <a:pt x="1848349" y="261365"/>
                  </a:lnTo>
                  <a:lnTo>
                    <a:pt x="1858392" y="249172"/>
                  </a:lnTo>
                  <a:lnTo>
                    <a:pt x="1888641" y="209079"/>
                  </a:lnTo>
                  <a:lnTo>
                    <a:pt x="1894305" y="200875"/>
                  </a:lnTo>
                  <a:lnTo>
                    <a:pt x="1446479" y="200875"/>
                  </a:lnTo>
                  <a:lnTo>
                    <a:pt x="1466199" y="184673"/>
                  </a:lnTo>
                  <a:close/>
                </a:path>
                <a:path w="2009775" h="648335">
                  <a:moveTo>
                    <a:pt x="1479600" y="174954"/>
                  </a:moveTo>
                  <a:lnTo>
                    <a:pt x="1466199" y="184673"/>
                  </a:lnTo>
                  <a:lnTo>
                    <a:pt x="1446479" y="200875"/>
                  </a:lnTo>
                  <a:lnTo>
                    <a:pt x="1454688" y="194396"/>
                  </a:lnTo>
                  <a:lnTo>
                    <a:pt x="1471384" y="181433"/>
                  </a:lnTo>
                  <a:lnTo>
                    <a:pt x="1479600" y="174954"/>
                  </a:lnTo>
                  <a:close/>
                </a:path>
                <a:path w="2009775" h="648335">
                  <a:moveTo>
                    <a:pt x="1912201" y="174954"/>
                  </a:moveTo>
                  <a:lnTo>
                    <a:pt x="1479600" y="174954"/>
                  </a:lnTo>
                  <a:lnTo>
                    <a:pt x="1471384" y="181433"/>
                  </a:lnTo>
                  <a:lnTo>
                    <a:pt x="1454688" y="194396"/>
                  </a:lnTo>
                  <a:lnTo>
                    <a:pt x="1446479" y="200875"/>
                  </a:lnTo>
                  <a:lnTo>
                    <a:pt x="1894305" y="200875"/>
                  </a:lnTo>
                  <a:lnTo>
                    <a:pt x="1912201" y="174954"/>
                  </a:lnTo>
                  <a:close/>
                </a:path>
                <a:path w="2009775" h="648335">
                  <a:moveTo>
                    <a:pt x="1598790" y="52114"/>
                  </a:moveTo>
                  <a:lnTo>
                    <a:pt x="1554873" y="102068"/>
                  </a:lnTo>
                  <a:lnTo>
                    <a:pt x="1520526" y="136733"/>
                  </a:lnTo>
                  <a:lnTo>
                    <a:pt x="1484418" y="169704"/>
                  </a:lnTo>
                  <a:lnTo>
                    <a:pt x="1466199" y="184673"/>
                  </a:lnTo>
                  <a:lnTo>
                    <a:pt x="1479600" y="174954"/>
                  </a:lnTo>
                  <a:lnTo>
                    <a:pt x="1912201" y="174954"/>
                  </a:lnTo>
                  <a:lnTo>
                    <a:pt x="1917200" y="167714"/>
                  </a:lnTo>
                  <a:lnTo>
                    <a:pt x="1944035" y="125167"/>
                  </a:lnTo>
                  <a:lnTo>
                    <a:pt x="1969110" y="81532"/>
                  </a:lnTo>
                  <a:lnTo>
                    <a:pt x="1980093" y="60476"/>
                  </a:lnTo>
                  <a:lnTo>
                    <a:pt x="1592630" y="60476"/>
                  </a:lnTo>
                  <a:lnTo>
                    <a:pt x="1598790" y="52114"/>
                  </a:lnTo>
                  <a:close/>
                </a:path>
                <a:path w="2009775" h="648335">
                  <a:moveTo>
                    <a:pt x="1618551" y="28078"/>
                  </a:moveTo>
                  <a:lnTo>
                    <a:pt x="1598790" y="52114"/>
                  </a:lnTo>
                  <a:lnTo>
                    <a:pt x="1592630" y="60476"/>
                  </a:lnTo>
                  <a:lnTo>
                    <a:pt x="1618551" y="28078"/>
                  </a:lnTo>
                  <a:close/>
                </a:path>
                <a:path w="2009775" h="648335">
                  <a:moveTo>
                    <a:pt x="1996545" y="28078"/>
                  </a:moveTo>
                  <a:lnTo>
                    <a:pt x="1618551" y="28078"/>
                  </a:lnTo>
                  <a:lnTo>
                    <a:pt x="1592630" y="60476"/>
                  </a:lnTo>
                  <a:lnTo>
                    <a:pt x="1980093" y="60476"/>
                  </a:lnTo>
                  <a:lnTo>
                    <a:pt x="1992390" y="36900"/>
                  </a:lnTo>
                  <a:lnTo>
                    <a:pt x="1996545" y="28078"/>
                  </a:lnTo>
                  <a:close/>
                </a:path>
                <a:path w="2009775" h="648335">
                  <a:moveTo>
                    <a:pt x="2009771" y="0"/>
                  </a:moveTo>
                  <a:lnTo>
                    <a:pt x="1635771" y="0"/>
                  </a:lnTo>
                  <a:lnTo>
                    <a:pt x="1622578" y="19816"/>
                  </a:lnTo>
                  <a:lnTo>
                    <a:pt x="1598790" y="52114"/>
                  </a:lnTo>
                  <a:lnTo>
                    <a:pt x="1618551" y="28078"/>
                  </a:lnTo>
                  <a:lnTo>
                    <a:pt x="1996545" y="28078"/>
                  </a:lnTo>
                  <a:lnTo>
                    <a:pt x="2009771" y="0"/>
                  </a:lnTo>
                  <a:close/>
                </a:path>
              </a:pathLst>
            </a:custGeom>
            <a:solidFill>
              <a:srgbClr val="FFB0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7999" y="0"/>
                  </a:moveTo>
                  <a:lnTo>
                    <a:pt x="0" y="0"/>
                  </a:lnTo>
                  <a:lnTo>
                    <a:pt x="0" y="10286997"/>
                  </a:lnTo>
                  <a:lnTo>
                    <a:pt x="16361195" y="10286997"/>
                  </a:lnTo>
                  <a:lnTo>
                    <a:pt x="16350201" y="10270682"/>
                  </a:lnTo>
                  <a:lnTo>
                    <a:pt x="16330921" y="10236035"/>
                  </a:lnTo>
                  <a:lnTo>
                    <a:pt x="16314609" y="10199862"/>
                  </a:lnTo>
                  <a:lnTo>
                    <a:pt x="16301319" y="10162455"/>
                  </a:lnTo>
                  <a:lnTo>
                    <a:pt x="16290981" y="10123760"/>
                  </a:lnTo>
                  <a:lnTo>
                    <a:pt x="16283606" y="10083954"/>
                  </a:lnTo>
                  <a:lnTo>
                    <a:pt x="16279188" y="10043156"/>
                  </a:lnTo>
                  <a:lnTo>
                    <a:pt x="16277717" y="10001485"/>
                  </a:lnTo>
                  <a:lnTo>
                    <a:pt x="16279188" y="9959916"/>
                  </a:lnTo>
                  <a:lnTo>
                    <a:pt x="16283606" y="9919220"/>
                  </a:lnTo>
                  <a:lnTo>
                    <a:pt x="16290981" y="9879515"/>
                  </a:lnTo>
                  <a:lnTo>
                    <a:pt x="16301319" y="9840920"/>
                  </a:lnTo>
                  <a:lnTo>
                    <a:pt x="16314639" y="9803532"/>
                  </a:lnTo>
                  <a:lnTo>
                    <a:pt x="16330921" y="9767532"/>
                  </a:lnTo>
                  <a:lnTo>
                    <a:pt x="16350201" y="9732977"/>
                  </a:lnTo>
                  <a:lnTo>
                    <a:pt x="16372479" y="9700006"/>
                  </a:lnTo>
                  <a:lnTo>
                    <a:pt x="16397762" y="9668737"/>
                  </a:lnTo>
                  <a:lnTo>
                    <a:pt x="16426059" y="9639289"/>
                  </a:lnTo>
                  <a:lnTo>
                    <a:pt x="16457379" y="9611779"/>
                  </a:lnTo>
                  <a:lnTo>
                    <a:pt x="16491729" y="9586328"/>
                  </a:lnTo>
                  <a:lnTo>
                    <a:pt x="16529118" y="9563052"/>
                  </a:lnTo>
                  <a:lnTo>
                    <a:pt x="16569554" y="9542071"/>
                  </a:lnTo>
                  <a:lnTo>
                    <a:pt x="16613045" y="9523503"/>
                  </a:lnTo>
                  <a:lnTo>
                    <a:pt x="16659600" y="9507467"/>
                  </a:lnTo>
                  <a:lnTo>
                    <a:pt x="16709228" y="9494080"/>
                  </a:lnTo>
                  <a:lnTo>
                    <a:pt x="16761936" y="9483463"/>
                  </a:lnTo>
                  <a:lnTo>
                    <a:pt x="16817732" y="9475732"/>
                  </a:lnTo>
                  <a:lnTo>
                    <a:pt x="16876626" y="9471006"/>
                  </a:lnTo>
                  <a:lnTo>
                    <a:pt x="16938625" y="9469405"/>
                  </a:lnTo>
                  <a:lnTo>
                    <a:pt x="17300276" y="9469405"/>
                  </a:lnTo>
                  <a:lnTo>
                    <a:pt x="17415120" y="9369418"/>
                  </a:lnTo>
                  <a:lnTo>
                    <a:pt x="17391762" y="9310053"/>
                  </a:lnTo>
                  <a:lnTo>
                    <a:pt x="17375679" y="9260748"/>
                  </a:lnTo>
                  <a:lnTo>
                    <a:pt x="17362626" y="9211256"/>
                  </a:lnTo>
                  <a:lnTo>
                    <a:pt x="17352915" y="9161744"/>
                  </a:lnTo>
                  <a:lnTo>
                    <a:pt x="17346859" y="9112379"/>
                  </a:lnTo>
                  <a:lnTo>
                    <a:pt x="17344771" y="9063327"/>
                  </a:lnTo>
                  <a:lnTo>
                    <a:pt x="17346372" y="9001411"/>
                  </a:lnTo>
                  <a:lnTo>
                    <a:pt x="17351097" y="8942582"/>
                  </a:lnTo>
                  <a:lnTo>
                    <a:pt x="17358827" y="8886836"/>
                  </a:lnTo>
                  <a:lnTo>
                    <a:pt x="17369446" y="8834164"/>
                  </a:lnTo>
                  <a:lnTo>
                    <a:pt x="17382834" y="8784560"/>
                  </a:lnTo>
                  <a:lnTo>
                    <a:pt x="17398874" y="8738016"/>
                  </a:lnTo>
                  <a:lnTo>
                    <a:pt x="17417448" y="8694526"/>
                  </a:lnTo>
                  <a:lnTo>
                    <a:pt x="17438438" y="8654083"/>
                  </a:lnTo>
                  <a:lnTo>
                    <a:pt x="17461727" y="8616679"/>
                  </a:lnTo>
                  <a:lnTo>
                    <a:pt x="17487196" y="8582307"/>
                  </a:lnTo>
                  <a:lnTo>
                    <a:pt x="17514727" y="8550962"/>
                  </a:lnTo>
                  <a:lnTo>
                    <a:pt x="17544203" y="8522635"/>
                  </a:lnTo>
                  <a:lnTo>
                    <a:pt x="17575506" y="8497319"/>
                  </a:lnTo>
                  <a:lnTo>
                    <a:pt x="17608517" y="8475008"/>
                  </a:lnTo>
                  <a:lnTo>
                    <a:pt x="17643119" y="8455695"/>
                  </a:lnTo>
                  <a:lnTo>
                    <a:pt x="17679194" y="8439372"/>
                  </a:lnTo>
                  <a:lnTo>
                    <a:pt x="17716624" y="8426032"/>
                  </a:lnTo>
                  <a:lnTo>
                    <a:pt x="17755291" y="8415670"/>
                  </a:lnTo>
                  <a:lnTo>
                    <a:pt x="17795078" y="8408276"/>
                  </a:lnTo>
                  <a:lnTo>
                    <a:pt x="17835865" y="8403845"/>
                  </a:lnTo>
                  <a:lnTo>
                    <a:pt x="17877536" y="8402370"/>
                  </a:lnTo>
                  <a:lnTo>
                    <a:pt x="18287999" y="8402370"/>
                  </a:lnTo>
                  <a:lnTo>
                    <a:pt x="18287999" y="0"/>
                  </a:lnTo>
                  <a:close/>
                </a:path>
                <a:path w="18288000" h="10287000">
                  <a:moveTo>
                    <a:pt x="16938625" y="9469405"/>
                  </a:moveTo>
                  <a:lnTo>
                    <a:pt x="16876626" y="9471006"/>
                  </a:lnTo>
                  <a:lnTo>
                    <a:pt x="16817732" y="9475732"/>
                  </a:lnTo>
                  <a:lnTo>
                    <a:pt x="16761936" y="9483463"/>
                  </a:lnTo>
                  <a:lnTo>
                    <a:pt x="16709228" y="9494080"/>
                  </a:lnTo>
                  <a:lnTo>
                    <a:pt x="16659600" y="9507467"/>
                  </a:lnTo>
                  <a:lnTo>
                    <a:pt x="16613045" y="9523503"/>
                  </a:lnTo>
                  <a:lnTo>
                    <a:pt x="16569554" y="9542071"/>
                  </a:lnTo>
                  <a:lnTo>
                    <a:pt x="16529118" y="9563052"/>
                  </a:lnTo>
                  <a:lnTo>
                    <a:pt x="16491729" y="9586328"/>
                  </a:lnTo>
                  <a:lnTo>
                    <a:pt x="16457379" y="9611779"/>
                  </a:lnTo>
                  <a:lnTo>
                    <a:pt x="16426059" y="9639289"/>
                  </a:lnTo>
                  <a:lnTo>
                    <a:pt x="16397762" y="9668737"/>
                  </a:lnTo>
                  <a:lnTo>
                    <a:pt x="16372479" y="9700006"/>
                  </a:lnTo>
                  <a:lnTo>
                    <a:pt x="16350201" y="9732977"/>
                  </a:lnTo>
                  <a:lnTo>
                    <a:pt x="16330921" y="9767532"/>
                  </a:lnTo>
                  <a:lnTo>
                    <a:pt x="16314629" y="9803553"/>
                  </a:lnTo>
                  <a:lnTo>
                    <a:pt x="16301319" y="9840920"/>
                  </a:lnTo>
                  <a:lnTo>
                    <a:pt x="16290981" y="9879515"/>
                  </a:lnTo>
                  <a:lnTo>
                    <a:pt x="16283606" y="9919220"/>
                  </a:lnTo>
                  <a:lnTo>
                    <a:pt x="16279188" y="9959916"/>
                  </a:lnTo>
                  <a:lnTo>
                    <a:pt x="16277717" y="10001485"/>
                  </a:lnTo>
                  <a:lnTo>
                    <a:pt x="16279188" y="10043156"/>
                  </a:lnTo>
                  <a:lnTo>
                    <a:pt x="16283606" y="10083954"/>
                  </a:lnTo>
                  <a:lnTo>
                    <a:pt x="16290981" y="10123760"/>
                  </a:lnTo>
                  <a:lnTo>
                    <a:pt x="16301319" y="10162455"/>
                  </a:lnTo>
                  <a:lnTo>
                    <a:pt x="16314629" y="10199919"/>
                  </a:lnTo>
                  <a:lnTo>
                    <a:pt x="16330921" y="10236035"/>
                  </a:lnTo>
                  <a:lnTo>
                    <a:pt x="16350201" y="10270682"/>
                  </a:lnTo>
                  <a:lnTo>
                    <a:pt x="16361195" y="10286997"/>
                  </a:lnTo>
                  <a:lnTo>
                    <a:pt x="17227616" y="9532665"/>
                  </a:lnTo>
                  <a:lnTo>
                    <a:pt x="17185532" y="9516497"/>
                  </a:lnTo>
                  <a:lnTo>
                    <a:pt x="17136176" y="9500386"/>
                  </a:lnTo>
                  <a:lnTo>
                    <a:pt x="17086639" y="9487305"/>
                  </a:lnTo>
                  <a:lnTo>
                    <a:pt x="17037089" y="9477571"/>
                  </a:lnTo>
                  <a:lnTo>
                    <a:pt x="16987695" y="9471499"/>
                  </a:lnTo>
                  <a:lnTo>
                    <a:pt x="16938625" y="9469405"/>
                  </a:lnTo>
                  <a:close/>
                </a:path>
                <a:path w="18288000" h="10287000">
                  <a:moveTo>
                    <a:pt x="17227616" y="9532665"/>
                  </a:moveTo>
                  <a:lnTo>
                    <a:pt x="16361195" y="10286997"/>
                  </a:lnTo>
                  <a:lnTo>
                    <a:pt x="17554020" y="10286997"/>
                  </a:lnTo>
                  <a:lnTo>
                    <a:pt x="17593889" y="10257891"/>
                  </a:lnTo>
                  <a:lnTo>
                    <a:pt x="17632198" y="10228668"/>
                  </a:lnTo>
                  <a:lnTo>
                    <a:pt x="17668478" y="10199862"/>
                  </a:lnTo>
                  <a:lnTo>
                    <a:pt x="17702562" y="10171789"/>
                  </a:lnTo>
                  <a:lnTo>
                    <a:pt x="17734280" y="10144762"/>
                  </a:lnTo>
                  <a:lnTo>
                    <a:pt x="18287999" y="10144762"/>
                  </a:lnTo>
                  <a:lnTo>
                    <a:pt x="18287999" y="9858204"/>
                  </a:lnTo>
                  <a:lnTo>
                    <a:pt x="17734280" y="9858204"/>
                  </a:lnTo>
                  <a:lnTo>
                    <a:pt x="17702562" y="9831403"/>
                  </a:lnTo>
                  <a:lnTo>
                    <a:pt x="17668478" y="9803532"/>
                  </a:lnTo>
                  <a:lnTo>
                    <a:pt x="17632198" y="9774904"/>
                  </a:lnTo>
                  <a:lnTo>
                    <a:pt x="17593889" y="9745837"/>
                  </a:lnTo>
                  <a:lnTo>
                    <a:pt x="17553719" y="9716645"/>
                  </a:lnTo>
                  <a:lnTo>
                    <a:pt x="17511856" y="9687644"/>
                  </a:lnTo>
                  <a:lnTo>
                    <a:pt x="17468468" y="9659150"/>
                  </a:lnTo>
                  <a:lnTo>
                    <a:pt x="17423724" y="9631479"/>
                  </a:lnTo>
                  <a:lnTo>
                    <a:pt x="17377791" y="9604945"/>
                  </a:lnTo>
                  <a:lnTo>
                    <a:pt x="17330837" y="9579864"/>
                  </a:lnTo>
                  <a:lnTo>
                    <a:pt x="17283031" y="9556552"/>
                  </a:lnTo>
                  <a:lnTo>
                    <a:pt x="17234540" y="9535325"/>
                  </a:lnTo>
                  <a:lnTo>
                    <a:pt x="17227616" y="9532665"/>
                  </a:lnTo>
                  <a:close/>
                </a:path>
                <a:path w="18288000" h="10287000">
                  <a:moveTo>
                    <a:pt x="18020792" y="10144762"/>
                  </a:moveTo>
                  <a:lnTo>
                    <a:pt x="17734280" y="10144762"/>
                  </a:lnTo>
                  <a:lnTo>
                    <a:pt x="17707263" y="10176587"/>
                  </a:lnTo>
                  <a:lnTo>
                    <a:pt x="17679212" y="10210754"/>
                  </a:lnTo>
                  <a:lnTo>
                    <a:pt x="17650438" y="10247095"/>
                  </a:lnTo>
                  <a:lnTo>
                    <a:pt x="17621255" y="10285445"/>
                  </a:lnTo>
                  <a:lnTo>
                    <a:pt x="17620124" y="10286997"/>
                  </a:lnTo>
                  <a:lnTo>
                    <a:pt x="18134691" y="10286997"/>
                  </a:lnTo>
                  <a:lnTo>
                    <a:pt x="18104413" y="10247095"/>
                  </a:lnTo>
                  <a:lnTo>
                    <a:pt x="18075693" y="10210754"/>
                  </a:lnTo>
                  <a:lnTo>
                    <a:pt x="18047714" y="10176587"/>
                  </a:lnTo>
                  <a:lnTo>
                    <a:pt x="18020792" y="10144762"/>
                  </a:lnTo>
                  <a:close/>
                </a:path>
                <a:path w="18288000" h="10287000">
                  <a:moveTo>
                    <a:pt x="18287999" y="10144762"/>
                  </a:moveTo>
                  <a:lnTo>
                    <a:pt x="18020792" y="10144762"/>
                  </a:lnTo>
                  <a:lnTo>
                    <a:pt x="18052625" y="10171789"/>
                  </a:lnTo>
                  <a:lnTo>
                    <a:pt x="18086870" y="10199919"/>
                  </a:lnTo>
                  <a:lnTo>
                    <a:pt x="18123148" y="10228668"/>
                  </a:lnTo>
                  <a:lnTo>
                    <a:pt x="18161505" y="10257891"/>
                  </a:lnTo>
                  <a:lnTo>
                    <a:pt x="18201404" y="10286997"/>
                  </a:lnTo>
                  <a:lnTo>
                    <a:pt x="18287999" y="10286997"/>
                  </a:lnTo>
                  <a:lnTo>
                    <a:pt x="18287999" y="10144762"/>
                  </a:lnTo>
                  <a:close/>
                </a:path>
                <a:path w="18288000" h="10287000">
                  <a:moveTo>
                    <a:pt x="18287999" y="8609463"/>
                  </a:moveTo>
                  <a:lnTo>
                    <a:pt x="17415120" y="9369418"/>
                  </a:lnTo>
                  <a:lnTo>
                    <a:pt x="17431766" y="9407437"/>
                  </a:lnTo>
                  <a:lnTo>
                    <a:pt x="17455062" y="9455183"/>
                  </a:lnTo>
                  <a:lnTo>
                    <a:pt x="17480137" y="9502075"/>
                  </a:lnTo>
                  <a:lnTo>
                    <a:pt x="17506679" y="9547947"/>
                  </a:lnTo>
                  <a:lnTo>
                    <a:pt x="17534374" y="9592632"/>
                  </a:lnTo>
                  <a:lnTo>
                    <a:pt x="17562910" y="9635964"/>
                  </a:lnTo>
                  <a:lnTo>
                    <a:pt x="17591975" y="9677776"/>
                  </a:lnTo>
                  <a:lnTo>
                    <a:pt x="17621255" y="9717902"/>
                  </a:lnTo>
                  <a:lnTo>
                    <a:pt x="17650438" y="9756174"/>
                  </a:lnTo>
                  <a:lnTo>
                    <a:pt x="17679212" y="9792426"/>
                  </a:lnTo>
                  <a:lnTo>
                    <a:pt x="17707263" y="9826492"/>
                  </a:lnTo>
                  <a:lnTo>
                    <a:pt x="17734280" y="9858204"/>
                  </a:lnTo>
                  <a:lnTo>
                    <a:pt x="18020792" y="9858204"/>
                  </a:lnTo>
                  <a:lnTo>
                    <a:pt x="18047714" y="9826492"/>
                  </a:lnTo>
                  <a:lnTo>
                    <a:pt x="18075693" y="9792426"/>
                  </a:lnTo>
                  <a:lnTo>
                    <a:pt x="18104413" y="9756174"/>
                  </a:lnTo>
                  <a:lnTo>
                    <a:pt x="18133561" y="9717902"/>
                  </a:lnTo>
                  <a:lnTo>
                    <a:pt x="18162821" y="9677776"/>
                  </a:lnTo>
                  <a:lnTo>
                    <a:pt x="18191880" y="9635964"/>
                  </a:lnTo>
                  <a:lnTo>
                    <a:pt x="18220422" y="9592632"/>
                  </a:lnTo>
                  <a:lnTo>
                    <a:pt x="18248132" y="9547947"/>
                  </a:lnTo>
                  <a:lnTo>
                    <a:pt x="18274697" y="9502075"/>
                  </a:lnTo>
                  <a:lnTo>
                    <a:pt x="18287999" y="9477228"/>
                  </a:lnTo>
                  <a:lnTo>
                    <a:pt x="18287999" y="8609463"/>
                  </a:lnTo>
                  <a:close/>
                </a:path>
                <a:path w="18288000" h="10287000">
                  <a:moveTo>
                    <a:pt x="18287999" y="9658515"/>
                  </a:moveTo>
                  <a:lnTo>
                    <a:pt x="18243583" y="9687644"/>
                  </a:lnTo>
                  <a:lnTo>
                    <a:pt x="18201706" y="9716645"/>
                  </a:lnTo>
                  <a:lnTo>
                    <a:pt x="18161505" y="9745837"/>
                  </a:lnTo>
                  <a:lnTo>
                    <a:pt x="18123148" y="9774904"/>
                  </a:lnTo>
                  <a:lnTo>
                    <a:pt x="18086773" y="9803553"/>
                  </a:lnTo>
                  <a:lnTo>
                    <a:pt x="18052625" y="9831403"/>
                  </a:lnTo>
                  <a:lnTo>
                    <a:pt x="18020792" y="9858204"/>
                  </a:lnTo>
                  <a:lnTo>
                    <a:pt x="18287999" y="9858204"/>
                  </a:lnTo>
                  <a:lnTo>
                    <a:pt x="18287999" y="9658515"/>
                  </a:lnTo>
                  <a:close/>
                </a:path>
                <a:path w="18288000" h="10287000">
                  <a:moveTo>
                    <a:pt x="17300276" y="9469405"/>
                  </a:moveTo>
                  <a:lnTo>
                    <a:pt x="16938625" y="9469405"/>
                  </a:lnTo>
                  <a:lnTo>
                    <a:pt x="16987695" y="9471499"/>
                  </a:lnTo>
                  <a:lnTo>
                    <a:pt x="17037089" y="9477571"/>
                  </a:lnTo>
                  <a:lnTo>
                    <a:pt x="17086639" y="9487305"/>
                  </a:lnTo>
                  <a:lnTo>
                    <a:pt x="17136176" y="9500386"/>
                  </a:lnTo>
                  <a:lnTo>
                    <a:pt x="17185532" y="9516497"/>
                  </a:lnTo>
                  <a:lnTo>
                    <a:pt x="17227616" y="9532665"/>
                  </a:lnTo>
                  <a:lnTo>
                    <a:pt x="17300276" y="9469405"/>
                  </a:lnTo>
                  <a:close/>
                </a:path>
                <a:path w="18288000" h="10287000">
                  <a:moveTo>
                    <a:pt x="17877536" y="8402370"/>
                  </a:moveTo>
                  <a:lnTo>
                    <a:pt x="17835865" y="8403845"/>
                  </a:lnTo>
                  <a:lnTo>
                    <a:pt x="17795078" y="8408276"/>
                  </a:lnTo>
                  <a:lnTo>
                    <a:pt x="17755291" y="8415670"/>
                  </a:lnTo>
                  <a:lnTo>
                    <a:pt x="17716624" y="8426032"/>
                  </a:lnTo>
                  <a:lnTo>
                    <a:pt x="17679194" y="8439372"/>
                  </a:lnTo>
                  <a:lnTo>
                    <a:pt x="17643119" y="8455695"/>
                  </a:lnTo>
                  <a:lnTo>
                    <a:pt x="17608517" y="8475008"/>
                  </a:lnTo>
                  <a:lnTo>
                    <a:pt x="17575506" y="8497319"/>
                  </a:lnTo>
                  <a:lnTo>
                    <a:pt x="17544203" y="8522635"/>
                  </a:lnTo>
                  <a:lnTo>
                    <a:pt x="17514727" y="8550962"/>
                  </a:lnTo>
                  <a:lnTo>
                    <a:pt x="17487196" y="8582307"/>
                  </a:lnTo>
                  <a:lnTo>
                    <a:pt x="17461727" y="8616679"/>
                  </a:lnTo>
                  <a:lnTo>
                    <a:pt x="17438438" y="8654083"/>
                  </a:lnTo>
                  <a:lnTo>
                    <a:pt x="17417448" y="8694526"/>
                  </a:lnTo>
                  <a:lnTo>
                    <a:pt x="17398874" y="8738016"/>
                  </a:lnTo>
                  <a:lnTo>
                    <a:pt x="17382834" y="8784560"/>
                  </a:lnTo>
                  <a:lnTo>
                    <a:pt x="17369446" y="8834164"/>
                  </a:lnTo>
                  <a:lnTo>
                    <a:pt x="17358827" y="8886836"/>
                  </a:lnTo>
                  <a:lnTo>
                    <a:pt x="17351097" y="8942582"/>
                  </a:lnTo>
                  <a:lnTo>
                    <a:pt x="17346372" y="9001411"/>
                  </a:lnTo>
                  <a:lnTo>
                    <a:pt x="17344771" y="9063327"/>
                  </a:lnTo>
                  <a:lnTo>
                    <a:pt x="17346859" y="9112379"/>
                  </a:lnTo>
                  <a:lnTo>
                    <a:pt x="17352915" y="9161744"/>
                  </a:lnTo>
                  <a:lnTo>
                    <a:pt x="17362626" y="9211256"/>
                  </a:lnTo>
                  <a:lnTo>
                    <a:pt x="17375679" y="9260748"/>
                  </a:lnTo>
                  <a:lnTo>
                    <a:pt x="17391762" y="9310053"/>
                  </a:lnTo>
                  <a:lnTo>
                    <a:pt x="17410562" y="9359005"/>
                  </a:lnTo>
                  <a:lnTo>
                    <a:pt x="17415120" y="9369418"/>
                  </a:lnTo>
                  <a:lnTo>
                    <a:pt x="18287999" y="8609463"/>
                  </a:lnTo>
                  <a:lnTo>
                    <a:pt x="18240345" y="8550962"/>
                  </a:lnTo>
                  <a:lnTo>
                    <a:pt x="18210869" y="8522635"/>
                  </a:lnTo>
                  <a:lnTo>
                    <a:pt x="18179566" y="8497319"/>
                  </a:lnTo>
                  <a:lnTo>
                    <a:pt x="18146555" y="8475008"/>
                  </a:lnTo>
                  <a:lnTo>
                    <a:pt x="18111953" y="8455695"/>
                  </a:lnTo>
                  <a:lnTo>
                    <a:pt x="18075878" y="8439372"/>
                  </a:lnTo>
                  <a:lnTo>
                    <a:pt x="18038448" y="8426032"/>
                  </a:lnTo>
                  <a:lnTo>
                    <a:pt x="17999781" y="8415670"/>
                  </a:lnTo>
                  <a:lnTo>
                    <a:pt x="17959994" y="8408276"/>
                  </a:lnTo>
                  <a:lnTo>
                    <a:pt x="17919207" y="8403845"/>
                  </a:lnTo>
                  <a:lnTo>
                    <a:pt x="17877536" y="8402370"/>
                  </a:lnTo>
                  <a:close/>
                </a:path>
                <a:path w="18288000" h="10287000">
                  <a:moveTo>
                    <a:pt x="18287999" y="8402370"/>
                  </a:moveTo>
                  <a:lnTo>
                    <a:pt x="17877536" y="8402370"/>
                  </a:lnTo>
                  <a:lnTo>
                    <a:pt x="17919207" y="8403845"/>
                  </a:lnTo>
                  <a:lnTo>
                    <a:pt x="17959994" y="8408276"/>
                  </a:lnTo>
                  <a:lnTo>
                    <a:pt x="17999781" y="8415670"/>
                  </a:lnTo>
                  <a:lnTo>
                    <a:pt x="18038448" y="8426032"/>
                  </a:lnTo>
                  <a:lnTo>
                    <a:pt x="18075878" y="8439372"/>
                  </a:lnTo>
                  <a:lnTo>
                    <a:pt x="18111953" y="8455695"/>
                  </a:lnTo>
                  <a:lnTo>
                    <a:pt x="18146555" y="8475008"/>
                  </a:lnTo>
                  <a:lnTo>
                    <a:pt x="18179566" y="8497319"/>
                  </a:lnTo>
                  <a:lnTo>
                    <a:pt x="18210869" y="8522635"/>
                  </a:lnTo>
                  <a:lnTo>
                    <a:pt x="18240345" y="8550962"/>
                  </a:lnTo>
                  <a:lnTo>
                    <a:pt x="18267876" y="8582307"/>
                  </a:lnTo>
                  <a:lnTo>
                    <a:pt x="18287999" y="8609463"/>
                  </a:lnTo>
                  <a:lnTo>
                    <a:pt x="18287999" y="8402370"/>
                  </a:lnTo>
                  <a:close/>
                </a:path>
              </a:pathLst>
            </a:custGeom>
            <a:solidFill>
              <a:srgbClr val="D6FF88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583876"/>
              <a:ext cx="1143635" cy="2324100"/>
            </a:xfrm>
            <a:custGeom>
              <a:avLst/>
              <a:gdLst/>
              <a:ahLst/>
              <a:cxnLst/>
              <a:rect l="l" t="t" r="r" b="b"/>
              <a:pathLst>
                <a:path w="1143635" h="2324100">
                  <a:moveTo>
                    <a:pt x="996641" y="1949610"/>
                  </a:moveTo>
                  <a:lnTo>
                    <a:pt x="614154" y="1949610"/>
                  </a:lnTo>
                  <a:lnTo>
                    <a:pt x="1143351" y="2324007"/>
                  </a:lnTo>
                  <a:lnTo>
                    <a:pt x="996641" y="1949610"/>
                  </a:lnTo>
                  <a:close/>
                </a:path>
                <a:path w="1143635" h="2324100">
                  <a:moveTo>
                    <a:pt x="0" y="0"/>
                  </a:moveTo>
                  <a:lnTo>
                    <a:pt x="0" y="2193928"/>
                  </a:lnTo>
                  <a:lnTo>
                    <a:pt x="39639" y="2185422"/>
                  </a:lnTo>
                  <a:lnTo>
                    <a:pt x="88852" y="2173560"/>
                  </a:lnTo>
                  <a:lnTo>
                    <a:pt x="137335" y="2160568"/>
                  </a:lnTo>
                  <a:lnTo>
                    <a:pt x="185060" y="2146470"/>
                  </a:lnTo>
                  <a:lnTo>
                    <a:pt x="231997" y="2131287"/>
                  </a:lnTo>
                  <a:lnTo>
                    <a:pt x="278116" y="2115043"/>
                  </a:lnTo>
                  <a:lnTo>
                    <a:pt x="323390" y="2097761"/>
                  </a:lnTo>
                  <a:lnTo>
                    <a:pt x="367788" y="2079462"/>
                  </a:lnTo>
                  <a:lnTo>
                    <a:pt x="411281" y="2060170"/>
                  </a:lnTo>
                  <a:lnTo>
                    <a:pt x="453840" y="2039908"/>
                  </a:lnTo>
                  <a:lnTo>
                    <a:pt x="495436" y="2018698"/>
                  </a:lnTo>
                  <a:lnTo>
                    <a:pt x="536040" y="1996564"/>
                  </a:lnTo>
                  <a:lnTo>
                    <a:pt x="575622" y="1973526"/>
                  </a:lnTo>
                  <a:lnTo>
                    <a:pt x="614154" y="1949610"/>
                  </a:lnTo>
                  <a:lnTo>
                    <a:pt x="996641" y="1949610"/>
                  </a:lnTo>
                  <a:lnTo>
                    <a:pt x="900713" y="1704807"/>
                  </a:lnTo>
                  <a:lnTo>
                    <a:pt x="934955" y="1663687"/>
                  </a:lnTo>
                  <a:lnTo>
                    <a:pt x="966853" y="1621442"/>
                  </a:lnTo>
                  <a:lnTo>
                    <a:pt x="996338" y="1578123"/>
                  </a:lnTo>
                  <a:lnTo>
                    <a:pt x="1023342" y="1533782"/>
                  </a:lnTo>
                  <a:lnTo>
                    <a:pt x="1047795" y="1488470"/>
                  </a:lnTo>
                  <a:lnTo>
                    <a:pt x="1069629" y="1442237"/>
                  </a:lnTo>
                  <a:lnTo>
                    <a:pt x="1088775" y="1395135"/>
                  </a:lnTo>
                  <a:lnTo>
                    <a:pt x="1105165" y="1347215"/>
                  </a:lnTo>
                  <a:lnTo>
                    <a:pt x="1118728" y="1298528"/>
                  </a:lnTo>
                  <a:lnTo>
                    <a:pt x="1129398" y="1249125"/>
                  </a:lnTo>
                  <a:lnTo>
                    <a:pt x="1137104" y="1199058"/>
                  </a:lnTo>
                  <a:lnTo>
                    <a:pt x="1141778" y="1148376"/>
                  </a:lnTo>
                  <a:lnTo>
                    <a:pt x="1143351" y="1097132"/>
                  </a:lnTo>
                  <a:lnTo>
                    <a:pt x="1142399" y="1057086"/>
                  </a:lnTo>
                  <a:lnTo>
                    <a:pt x="1139564" y="1017387"/>
                  </a:lnTo>
                  <a:lnTo>
                    <a:pt x="1134876" y="978057"/>
                  </a:lnTo>
                  <a:lnTo>
                    <a:pt x="1128368" y="939120"/>
                  </a:lnTo>
                  <a:lnTo>
                    <a:pt x="1120070" y="900598"/>
                  </a:lnTo>
                  <a:lnTo>
                    <a:pt x="1110013" y="862514"/>
                  </a:lnTo>
                  <a:lnTo>
                    <a:pt x="1098229" y="824890"/>
                  </a:lnTo>
                  <a:lnTo>
                    <a:pt x="1084749" y="787748"/>
                  </a:lnTo>
                  <a:lnTo>
                    <a:pt x="1069604" y="751112"/>
                  </a:lnTo>
                  <a:lnTo>
                    <a:pt x="1052825" y="715004"/>
                  </a:lnTo>
                  <a:lnTo>
                    <a:pt x="1034444" y="679447"/>
                  </a:lnTo>
                  <a:lnTo>
                    <a:pt x="1014491" y="644463"/>
                  </a:lnTo>
                  <a:lnTo>
                    <a:pt x="992998" y="610074"/>
                  </a:lnTo>
                  <a:lnTo>
                    <a:pt x="969997" y="576304"/>
                  </a:lnTo>
                  <a:lnTo>
                    <a:pt x="945518" y="543175"/>
                  </a:lnTo>
                  <a:lnTo>
                    <a:pt x="919592" y="510709"/>
                  </a:lnTo>
                  <a:lnTo>
                    <a:pt x="892251" y="478929"/>
                  </a:lnTo>
                  <a:lnTo>
                    <a:pt x="863526" y="447859"/>
                  </a:lnTo>
                  <a:lnTo>
                    <a:pt x="833449" y="417519"/>
                  </a:lnTo>
                  <a:lnTo>
                    <a:pt x="802049" y="387934"/>
                  </a:lnTo>
                  <a:lnTo>
                    <a:pt x="769359" y="359124"/>
                  </a:lnTo>
                  <a:lnTo>
                    <a:pt x="735410" y="331114"/>
                  </a:lnTo>
                  <a:lnTo>
                    <a:pt x="700233" y="303926"/>
                  </a:lnTo>
                  <a:lnTo>
                    <a:pt x="663859" y="277582"/>
                  </a:lnTo>
                  <a:lnTo>
                    <a:pt x="626320" y="252105"/>
                  </a:lnTo>
                  <a:lnTo>
                    <a:pt x="587646" y="227517"/>
                  </a:lnTo>
                  <a:lnTo>
                    <a:pt x="547869" y="203842"/>
                  </a:lnTo>
                  <a:lnTo>
                    <a:pt x="507020" y="181101"/>
                  </a:lnTo>
                  <a:lnTo>
                    <a:pt x="465130" y="159317"/>
                  </a:lnTo>
                  <a:lnTo>
                    <a:pt x="422231" y="138514"/>
                  </a:lnTo>
                  <a:lnTo>
                    <a:pt x="378353" y="118712"/>
                  </a:lnTo>
                  <a:lnTo>
                    <a:pt x="333528" y="99936"/>
                  </a:lnTo>
                  <a:lnTo>
                    <a:pt x="287787" y="82207"/>
                  </a:lnTo>
                  <a:lnTo>
                    <a:pt x="241162" y="65549"/>
                  </a:lnTo>
                  <a:lnTo>
                    <a:pt x="193682" y="49983"/>
                  </a:lnTo>
                  <a:lnTo>
                    <a:pt x="145381" y="35533"/>
                  </a:lnTo>
                  <a:lnTo>
                    <a:pt x="96288" y="22221"/>
                  </a:lnTo>
                  <a:lnTo>
                    <a:pt x="46436" y="10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49662" y="9396185"/>
              <a:ext cx="1710689" cy="890905"/>
            </a:xfrm>
            <a:custGeom>
              <a:avLst/>
              <a:gdLst/>
              <a:ahLst/>
              <a:cxnLst/>
              <a:rect l="l" t="t" r="r" b="b"/>
              <a:pathLst>
                <a:path w="1710689" h="890904">
                  <a:moveTo>
                    <a:pt x="1323330" y="804915"/>
                  </a:moveTo>
                  <a:lnTo>
                    <a:pt x="1337639" y="837715"/>
                  </a:lnTo>
                  <a:lnTo>
                    <a:pt x="1357012" y="883977"/>
                  </a:lnTo>
                  <a:lnTo>
                    <a:pt x="1359784" y="890813"/>
                  </a:lnTo>
                  <a:lnTo>
                    <a:pt x="1710083" y="890813"/>
                  </a:lnTo>
                  <a:lnTo>
                    <a:pt x="1691421" y="842785"/>
                  </a:lnTo>
                  <a:lnTo>
                    <a:pt x="1686885" y="831376"/>
                  </a:lnTo>
                  <a:lnTo>
                    <a:pt x="1335608" y="831376"/>
                  </a:lnTo>
                  <a:lnTo>
                    <a:pt x="1330867" y="821544"/>
                  </a:lnTo>
                  <a:lnTo>
                    <a:pt x="1326332" y="811576"/>
                  </a:lnTo>
                  <a:lnTo>
                    <a:pt x="1324616" y="807685"/>
                  </a:lnTo>
                  <a:lnTo>
                    <a:pt x="1323330" y="804915"/>
                  </a:lnTo>
                  <a:close/>
                </a:path>
                <a:path w="1710689" h="890904">
                  <a:moveTo>
                    <a:pt x="1671077" y="791777"/>
                  </a:moveTo>
                  <a:lnTo>
                    <a:pt x="1317599" y="791777"/>
                  </a:lnTo>
                  <a:lnTo>
                    <a:pt x="1324616" y="807685"/>
                  </a:lnTo>
                  <a:lnTo>
                    <a:pt x="1335608" y="831376"/>
                  </a:lnTo>
                  <a:lnTo>
                    <a:pt x="1686885" y="831376"/>
                  </a:lnTo>
                  <a:lnTo>
                    <a:pt x="1673012" y="796483"/>
                  </a:lnTo>
                  <a:lnTo>
                    <a:pt x="1671077" y="791777"/>
                  </a:lnTo>
                  <a:close/>
                </a:path>
                <a:path w="1710689" h="890904">
                  <a:moveTo>
                    <a:pt x="1317599" y="791777"/>
                  </a:moveTo>
                  <a:lnTo>
                    <a:pt x="1323330" y="804915"/>
                  </a:lnTo>
                  <a:lnTo>
                    <a:pt x="1324616" y="807685"/>
                  </a:lnTo>
                  <a:lnTo>
                    <a:pt x="1317599" y="791777"/>
                  </a:lnTo>
                  <a:close/>
                </a:path>
                <a:path w="1710689" h="890904">
                  <a:moveTo>
                    <a:pt x="1162103" y="531860"/>
                  </a:moveTo>
                  <a:lnTo>
                    <a:pt x="1208586" y="596528"/>
                  </a:lnTo>
                  <a:lnTo>
                    <a:pt x="1237190" y="641633"/>
                  </a:lnTo>
                  <a:lnTo>
                    <a:pt x="1264043" y="687834"/>
                  </a:lnTo>
                  <a:lnTo>
                    <a:pt x="1289297" y="734968"/>
                  </a:lnTo>
                  <a:lnTo>
                    <a:pt x="1313101" y="782869"/>
                  </a:lnTo>
                  <a:lnTo>
                    <a:pt x="1323330" y="804915"/>
                  </a:lnTo>
                  <a:lnTo>
                    <a:pt x="1317599" y="791777"/>
                  </a:lnTo>
                  <a:lnTo>
                    <a:pt x="1671077" y="791777"/>
                  </a:lnTo>
                  <a:lnTo>
                    <a:pt x="1654068" y="750415"/>
                  </a:lnTo>
                  <a:lnTo>
                    <a:pt x="1634401" y="704658"/>
                  </a:lnTo>
                  <a:lnTo>
                    <a:pt x="1612233" y="656176"/>
                  </a:lnTo>
                  <a:lnTo>
                    <a:pt x="1589248" y="608403"/>
                  </a:lnTo>
                  <a:lnTo>
                    <a:pt x="1565279" y="561399"/>
                  </a:lnTo>
                  <a:lnTo>
                    <a:pt x="1555866" y="544098"/>
                  </a:lnTo>
                  <a:lnTo>
                    <a:pt x="1172883" y="544098"/>
                  </a:lnTo>
                  <a:lnTo>
                    <a:pt x="1162103" y="531860"/>
                  </a:lnTo>
                  <a:close/>
                </a:path>
                <a:path w="1710689" h="890904">
                  <a:moveTo>
                    <a:pt x="736514" y="0"/>
                  </a:moveTo>
                  <a:lnTo>
                    <a:pt x="686239" y="2576"/>
                  </a:lnTo>
                  <a:lnTo>
                    <a:pt x="636136" y="7808"/>
                  </a:lnTo>
                  <a:lnTo>
                    <a:pt x="586335" y="15618"/>
                  </a:lnTo>
                  <a:lnTo>
                    <a:pt x="536967" y="25928"/>
                  </a:lnTo>
                  <a:lnTo>
                    <a:pt x="488162" y="38662"/>
                  </a:lnTo>
                  <a:lnTo>
                    <a:pt x="438594" y="54349"/>
                  </a:lnTo>
                  <a:lnTo>
                    <a:pt x="390114" y="72408"/>
                  </a:lnTo>
                  <a:lnTo>
                    <a:pt x="342730" y="92748"/>
                  </a:lnTo>
                  <a:lnTo>
                    <a:pt x="296451" y="115279"/>
                  </a:lnTo>
                  <a:lnTo>
                    <a:pt x="251286" y="139909"/>
                  </a:lnTo>
                  <a:lnTo>
                    <a:pt x="207245" y="166548"/>
                  </a:lnTo>
                  <a:lnTo>
                    <a:pt x="164335" y="195105"/>
                  </a:lnTo>
                  <a:lnTo>
                    <a:pt x="122565" y="225489"/>
                  </a:lnTo>
                  <a:lnTo>
                    <a:pt x="81944" y="257610"/>
                  </a:lnTo>
                  <a:lnTo>
                    <a:pt x="42481" y="291377"/>
                  </a:lnTo>
                  <a:lnTo>
                    <a:pt x="9906" y="345199"/>
                  </a:lnTo>
                  <a:lnTo>
                    <a:pt x="0" y="406580"/>
                  </a:lnTo>
                  <a:lnTo>
                    <a:pt x="4053" y="438259"/>
                  </a:lnTo>
                  <a:lnTo>
                    <a:pt x="30785" y="498918"/>
                  </a:lnTo>
                  <a:lnTo>
                    <a:pt x="77246" y="541297"/>
                  </a:lnTo>
                  <a:lnTo>
                    <a:pt x="135882" y="564314"/>
                  </a:lnTo>
                  <a:lnTo>
                    <a:pt x="167767" y="565697"/>
                  </a:lnTo>
                  <a:lnTo>
                    <a:pt x="200445" y="560625"/>
                  </a:lnTo>
                  <a:lnTo>
                    <a:pt x="229954" y="549949"/>
                  </a:lnTo>
                  <a:lnTo>
                    <a:pt x="257169" y="534007"/>
                  </a:lnTo>
                  <a:lnTo>
                    <a:pt x="276739" y="518176"/>
                  </a:lnTo>
                  <a:lnTo>
                    <a:pt x="275043" y="518176"/>
                  </a:lnTo>
                  <a:lnTo>
                    <a:pt x="294496" y="503162"/>
                  </a:lnTo>
                  <a:lnTo>
                    <a:pt x="309613" y="490817"/>
                  </a:lnTo>
                  <a:lnTo>
                    <a:pt x="310492" y="490817"/>
                  </a:lnTo>
                  <a:lnTo>
                    <a:pt x="316775" y="485967"/>
                  </a:lnTo>
                  <a:lnTo>
                    <a:pt x="359888" y="455935"/>
                  </a:lnTo>
                  <a:lnTo>
                    <a:pt x="404383" y="428183"/>
                  </a:lnTo>
                  <a:lnTo>
                    <a:pt x="450261" y="402817"/>
                  </a:lnTo>
                  <a:lnTo>
                    <a:pt x="461827" y="397219"/>
                  </a:lnTo>
                  <a:lnTo>
                    <a:pt x="458647" y="397219"/>
                  </a:lnTo>
                  <a:lnTo>
                    <a:pt x="468770" y="392798"/>
                  </a:lnTo>
                  <a:lnTo>
                    <a:pt x="488206" y="383956"/>
                  </a:lnTo>
                  <a:lnTo>
                    <a:pt x="497522" y="379941"/>
                  </a:lnTo>
                  <a:lnTo>
                    <a:pt x="500787" y="379941"/>
                  </a:lnTo>
                  <a:lnTo>
                    <a:pt x="502631" y="379184"/>
                  </a:lnTo>
                  <a:lnTo>
                    <a:pt x="547341" y="363189"/>
                  </a:lnTo>
                  <a:lnTo>
                    <a:pt x="592811" y="349371"/>
                  </a:lnTo>
                  <a:lnTo>
                    <a:pt x="639075" y="337868"/>
                  </a:lnTo>
                  <a:lnTo>
                    <a:pt x="652458" y="335296"/>
                  </a:lnTo>
                  <a:lnTo>
                    <a:pt x="644410" y="335296"/>
                  </a:lnTo>
                  <a:lnTo>
                    <a:pt x="654782" y="334083"/>
                  </a:lnTo>
                  <a:lnTo>
                    <a:pt x="665289" y="332599"/>
                  </a:lnTo>
                  <a:lnTo>
                    <a:pt x="674506" y="331059"/>
                  </a:lnTo>
                  <a:lnTo>
                    <a:pt x="686168" y="328818"/>
                  </a:lnTo>
                  <a:lnTo>
                    <a:pt x="708460" y="328818"/>
                  </a:lnTo>
                  <a:lnTo>
                    <a:pt x="737104" y="327018"/>
                  </a:lnTo>
                  <a:lnTo>
                    <a:pt x="800822" y="326792"/>
                  </a:lnTo>
                  <a:lnTo>
                    <a:pt x="800109" y="326705"/>
                  </a:lnTo>
                  <a:lnTo>
                    <a:pt x="789851" y="325221"/>
                  </a:lnTo>
                  <a:lnTo>
                    <a:pt x="1412730" y="325221"/>
                  </a:lnTo>
                  <a:lnTo>
                    <a:pt x="1391345" y="298907"/>
                  </a:lnTo>
                  <a:lnTo>
                    <a:pt x="1355763" y="258978"/>
                  </a:lnTo>
                  <a:lnTo>
                    <a:pt x="1321228" y="224289"/>
                  </a:lnTo>
                  <a:lnTo>
                    <a:pt x="1284675" y="191592"/>
                  </a:lnTo>
                  <a:lnTo>
                    <a:pt x="1246248" y="161021"/>
                  </a:lnTo>
                  <a:lnTo>
                    <a:pt x="1206087" y="132708"/>
                  </a:lnTo>
                  <a:lnTo>
                    <a:pt x="1164337" y="106790"/>
                  </a:lnTo>
                  <a:lnTo>
                    <a:pt x="1121139" y="83398"/>
                  </a:lnTo>
                  <a:lnTo>
                    <a:pt x="1076637" y="62667"/>
                  </a:lnTo>
                  <a:lnTo>
                    <a:pt x="1030972" y="44732"/>
                  </a:lnTo>
                  <a:lnTo>
                    <a:pt x="984288" y="29726"/>
                  </a:lnTo>
                  <a:lnTo>
                    <a:pt x="936726" y="17782"/>
                  </a:lnTo>
                  <a:lnTo>
                    <a:pt x="887067" y="8969"/>
                  </a:lnTo>
                  <a:lnTo>
                    <a:pt x="837058" y="3119"/>
                  </a:lnTo>
                  <a:lnTo>
                    <a:pt x="786830" y="155"/>
                  </a:lnTo>
                  <a:lnTo>
                    <a:pt x="736514" y="0"/>
                  </a:lnTo>
                  <a:close/>
                </a:path>
                <a:path w="1710689" h="890904">
                  <a:moveTo>
                    <a:pt x="1145527" y="510259"/>
                  </a:moveTo>
                  <a:lnTo>
                    <a:pt x="1162103" y="531860"/>
                  </a:lnTo>
                  <a:lnTo>
                    <a:pt x="1172883" y="544098"/>
                  </a:lnTo>
                  <a:lnTo>
                    <a:pt x="1166078" y="535571"/>
                  </a:lnTo>
                  <a:lnTo>
                    <a:pt x="1159476" y="527178"/>
                  </a:lnTo>
                  <a:lnTo>
                    <a:pt x="1152739" y="518786"/>
                  </a:lnTo>
                  <a:lnTo>
                    <a:pt x="1145527" y="510259"/>
                  </a:lnTo>
                  <a:close/>
                </a:path>
                <a:path w="1710689" h="890904">
                  <a:moveTo>
                    <a:pt x="1537257" y="510259"/>
                  </a:moveTo>
                  <a:lnTo>
                    <a:pt x="1145527" y="510259"/>
                  </a:lnTo>
                  <a:lnTo>
                    <a:pt x="1152739" y="518786"/>
                  </a:lnTo>
                  <a:lnTo>
                    <a:pt x="1159476" y="527178"/>
                  </a:lnTo>
                  <a:lnTo>
                    <a:pt x="1166078" y="535571"/>
                  </a:lnTo>
                  <a:lnTo>
                    <a:pt x="1172883" y="544098"/>
                  </a:lnTo>
                  <a:lnTo>
                    <a:pt x="1555866" y="544098"/>
                  </a:lnTo>
                  <a:lnTo>
                    <a:pt x="1540157" y="515224"/>
                  </a:lnTo>
                  <a:lnTo>
                    <a:pt x="1537257" y="510259"/>
                  </a:lnTo>
                  <a:close/>
                </a:path>
                <a:path w="1710689" h="890904">
                  <a:moveTo>
                    <a:pt x="1038162" y="413665"/>
                  </a:moveTo>
                  <a:lnTo>
                    <a:pt x="1061710" y="431710"/>
                  </a:lnTo>
                  <a:lnTo>
                    <a:pt x="1101063" y="466878"/>
                  </a:lnTo>
                  <a:lnTo>
                    <a:pt x="1138004" y="504499"/>
                  </a:lnTo>
                  <a:lnTo>
                    <a:pt x="1162103" y="531860"/>
                  </a:lnTo>
                  <a:lnTo>
                    <a:pt x="1145527" y="510259"/>
                  </a:lnTo>
                  <a:lnTo>
                    <a:pt x="1537257" y="510259"/>
                  </a:lnTo>
                  <a:lnTo>
                    <a:pt x="1513712" y="469938"/>
                  </a:lnTo>
                  <a:lnTo>
                    <a:pt x="1485778" y="425605"/>
                  </a:lnTo>
                  <a:lnTo>
                    <a:pt x="1485077" y="424578"/>
                  </a:lnTo>
                  <a:lnTo>
                    <a:pt x="1054798" y="424578"/>
                  </a:lnTo>
                  <a:lnTo>
                    <a:pt x="1038162" y="413665"/>
                  </a:lnTo>
                  <a:close/>
                </a:path>
                <a:path w="1710689" h="890904">
                  <a:moveTo>
                    <a:pt x="295809" y="502149"/>
                  </a:moveTo>
                  <a:lnTo>
                    <a:pt x="294496" y="503162"/>
                  </a:lnTo>
                  <a:lnTo>
                    <a:pt x="292866" y="504499"/>
                  </a:lnTo>
                  <a:lnTo>
                    <a:pt x="284090" y="511473"/>
                  </a:lnTo>
                  <a:lnTo>
                    <a:pt x="275043" y="518176"/>
                  </a:lnTo>
                  <a:lnTo>
                    <a:pt x="276739" y="518176"/>
                  </a:lnTo>
                  <a:lnTo>
                    <a:pt x="282968" y="513137"/>
                  </a:lnTo>
                  <a:lnTo>
                    <a:pt x="289457" y="507423"/>
                  </a:lnTo>
                  <a:lnTo>
                    <a:pt x="295809" y="502149"/>
                  </a:lnTo>
                  <a:close/>
                </a:path>
                <a:path w="1710689" h="890904">
                  <a:moveTo>
                    <a:pt x="309613" y="490817"/>
                  </a:moveTo>
                  <a:lnTo>
                    <a:pt x="294496" y="503162"/>
                  </a:lnTo>
                  <a:lnTo>
                    <a:pt x="296014" y="501979"/>
                  </a:lnTo>
                  <a:lnTo>
                    <a:pt x="302710" y="496533"/>
                  </a:lnTo>
                  <a:lnTo>
                    <a:pt x="309613" y="490817"/>
                  </a:lnTo>
                  <a:close/>
                </a:path>
                <a:path w="1710689" h="890904">
                  <a:moveTo>
                    <a:pt x="310492" y="490817"/>
                  </a:moveTo>
                  <a:lnTo>
                    <a:pt x="309613" y="490817"/>
                  </a:lnTo>
                  <a:lnTo>
                    <a:pt x="302710" y="496533"/>
                  </a:lnTo>
                  <a:lnTo>
                    <a:pt x="295809" y="502149"/>
                  </a:lnTo>
                  <a:lnTo>
                    <a:pt x="310492" y="490817"/>
                  </a:lnTo>
                  <a:close/>
                </a:path>
                <a:path w="1710689" h="890904">
                  <a:moveTo>
                    <a:pt x="1019517" y="399377"/>
                  </a:moveTo>
                  <a:lnTo>
                    <a:pt x="1038162" y="413665"/>
                  </a:lnTo>
                  <a:lnTo>
                    <a:pt x="1054798" y="424578"/>
                  </a:lnTo>
                  <a:lnTo>
                    <a:pt x="1046148" y="418210"/>
                  </a:lnTo>
                  <a:lnTo>
                    <a:pt x="1037429" y="411978"/>
                  </a:lnTo>
                  <a:lnTo>
                    <a:pt x="1019517" y="399377"/>
                  </a:lnTo>
                  <a:close/>
                </a:path>
                <a:path w="1710689" h="890904">
                  <a:moveTo>
                    <a:pt x="1467862" y="399377"/>
                  </a:moveTo>
                  <a:lnTo>
                    <a:pt x="1019517" y="399377"/>
                  </a:lnTo>
                  <a:lnTo>
                    <a:pt x="1037429" y="411978"/>
                  </a:lnTo>
                  <a:lnTo>
                    <a:pt x="1046148" y="418210"/>
                  </a:lnTo>
                  <a:lnTo>
                    <a:pt x="1054798" y="424578"/>
                  </a:lnTo>
                  <a:lnTo>
                    <a:pt x="1485077" y="424578"/>
                  </a:lnTo>
                  <a:lnTo>
                    <a:pt x="1467862" y="399377"/>
                  </a:lnTo>
                  <a:close/>
                </a:path>
                <a:path w="1710689" h="890904">
                  <a:moveTo>
                    <a:pt x="926608" y="354439"/>
                  </a:moveTo>
                  <a:lnTo>
                    <a:pt x="947886" y="363323"/>
                  </a:lnTo>
                  <a:lnTo>
                    <a:pt x="984607" y="381468"/>
                  </a:lnTo>
                  <a:lnTo>
                    <a:pt x="1020244" y="401910"/>
                  </a:lnTo>
                  <a:lnTo>
                    <a:pt x="1038162" y="413665"/>
                  </a:lnTo>
                  <a:lnTo>
                    <a:pt x="1019517" y="399377"/>
                  </a:lnTo>
                  <a:lnTo>
                    <a:pt x="1467862" y="399377"/>
                  </a:lnTo>
                  <a:lnTo>
                    <a:pt x="1456184" y="382281"/>
                  </a:lnTo>
                  <a:lnTo>
                    <a:pt x="1441055" y="361937"/>
                  </a:lnTo>
                  <a:lnTo>
                    <a:pt x="949680" y="361937"/>
                  </a:lnTo>
                  <a:lnTo>
                    <a:pt x="926608" y="354439"/>
                  </a:lnTo>
                  <a:close/>
                </a:path>
                <a:path w="1710689" h="890904">
                  <a:moveTo>
                    <a:pt x="497522" y="379941"/>
                  </a:moveTo>
                  <a:lnTo>
                    <a:pt x="488206" y="383956"/>
                  </a:lnTo>
                  <a:lnTo>
                    <a:pt x="468770" y="392798"/>
                  </a:lnTo>
                  <a:lnTo>
                    <a:pt x="458647" y="397219"/>
                  </a:lnTo>
                  <a:lnTo>
                    <a:pt x="479438" y="388694"/>
                  </a:lnTo>
                  <a:lnTo>
                    <a:pt x="497522" y="379941"/>
                  </a:lnTo>
                  <a:close/>
                </a:path>
                <a:path w="1710689" h="890904">
                  <a:moveTo>
                    <a:pt x="479438" y="388694"/>
                  </a:moveTo>
                  <a:lnTo>
                    <a:pt x="458647" y="397219"/>
                  </a:lnTo>
                  <a:lnTo>
                    <a:pt x="461827" y="397219"/>
                  </a:lnTo>
                  <a:lnTo>
                    <a:pt x="479438" y="388694"/>
                  </a:lnTo>
                  <a:close/>
                </a:path>
                <a:path w="1710689" h="890904">
                  <a:moveTo>
                    <a:pt x="500787" y="379941"/>
                  </a:moveTo>
                  <a:lnTo>
                    <a:pt x="497522" y="379941"/>
                  </a:lnTo>
                  <a:lnTo>
                    <a:pt x="479438" y="388694"/>
                  </a:lnTo>
                  <a:lnTo>
                    <a:pt x="500787" y="379941"/>
                  </a:lnTo>
                  <a:close/>
                </a:path>
                <a:path w="1710689" h="890904">
                  <a:moveTo>
                    <a:pt x="910082" y="347540"/>
                  </a:moveTo>
                  <a:lnTo>
                    <a:pt x="926608" y="354439"/>
                  </a:lnTo>
                  <a:lnTo>
                    <a:pt x="949680" y="361937"/>
                  </a:lnTo>
                  <a:lnTo>
                    <a:pt x="910082" y="347540"/>
                  </a:lnTo>
                  <a:close/>
                </a:path>
                <a:path w="1710689" h="890904">
                  <a:moveTo>
                    <a:pt x="1430349" y="347540"/>
                  </a:moveTo>
                  <a:lnTo>
                    <a:pt x="910082" y="347540"/>
                  </a:lnTo>
                  <a:lnTo>
                    <a:pt x="949680" y="361937"/>
                  </a:lnTo>
                  <a:lnTo>
                    <a:pt x="1441055" y="361937"/>
                  </a:lnTo>
                  <a:lnTo>
                    <a:pt x="1430349" y="347540"/>
                  </a:lnTo>
                  <a:close/>
                </a:path>
                <a:path w="1710689" h="890904">
                  <a:moveTo>
                    <a:pt x="812471" y="328461"/>
                  </a:moveTo>
                  <a:lnTo>
                    <a:pt x="830620" y="331060"/>
                  </a:lnTo>
                  <a:lnTo>
                    <a:pt x="870842" y="338990"/>
                  </a:lnTo>
                  <a:lnTo>
                    <a:pt x="910530" y="349215"/>
                  </a:lnTo>
                  <a:lnTo>
                    <a:pt x="926608" y="354439"/>
                  </a:lnTo>
                  <a:lnTo>
                    <a:pt x="910082" y="347540"/>
                  </a:lnTo>
                  <a:lnTo>
                    <a:pt x="1430349" y="347540"/>
                  </a:lnTo>
                  <a:lnTo>
                    <a:pt x="1424762" y="340028"/>
                  </a:lnTo>
                  <a:lnTo>
                    <a:pt x="1416237" y="329537"/>
                  </a:lnTo>
                  <a:lnTo>
                    <a:pt x="830884" y="329537"/>
                  </a:lnTo>
                  <a:lnTo>
                    <a:pt x="812471" y="328461"/>
                  </a:lnTo>
                  <a:close/>
                </a:path>
                <a:path w="1710689" h="890904">
                  <a:moveTo>
                    <a:pt x="674502" y="331060"/>
                  </a:moveTo>
                  <a:lnTo>
                    <a:pt x="665289" y="332599"/>
                  </a:lnTo>
                  <a:lnTo>
                    <a:pt x="654782" y="334083"/>
                  </a:lnTo>
                  <a:lnTo>
                    <a:pt x="644410" y="335296"/>
                  </a:lnTo>
                  <a:lnTo>
                    <a:pt x="664716" y="332940"/>
                  </a:lnTo>
                  <a:lnTo>
                    <a:pt x="674502" y="331060"/>
                  </a:lnTo>
                  <a:close/>
                </a:path>
                <a:path w="1710689" h="890904">
                  <a:moveTo>
                    <a:pt x="664716" y="332940"/>
                  </a:moveTo>
                  <a:lnTo>
                    <a:pt x="644410" y="335296"/>
                  </a:lnTo>
                  <a:lnTo>
                    <a:pt x="652458" y="335296"/>
                  </a:lnTo>
                  <a:lnTo>
                    <a:pt x="664716" y="332940"/>
                  </a:lnTo>
                  <a:close/>
                </a:path>
                <a:path w="1710689" h="890904">
                  <a:moveTo>
                    <a:pt x="708460" y="328818"/>
                  </a:moveTo>
                  <a:lnTo>
                    <a:pt x="686168" y="328818"/>
                  </a:lnTo>
                  <a:lnTo>
                    <a:pt x="675796" y="330844"/>
                  </a:lnTo>
                  <a:lnTo>
                    <a:pt x="674502" y="331060"/>
                  </a:lnTo>
                  <a:lnTo>
                    <a:pt x="664716" y="332940"/>
                  </a:lnTo>
                  <a:lnTo>
                    <a:pt x="690552" y="329943"/>
                  </a:lnTo>
                  <a:lnTo>
                    <a:pt x="708460" y="328818"/>
                  </a:lnTo>
                  <a:close/>
                </a:path>
                <a:path w="1710689" h="890904">
                  <a:moveTo>
                    <a:pt x="800689" y="326773"/>
                  </a:moveTo>
                  <a:lnTo>
                    <a:pt x="812471" y="328461"/>
                  </a:lnTo>
                  <a:lnTo>
                    <a:pt x="830884" y="329537"/>
                  </a:lnTo>
                  <a:lnTo>
                    <a:pt x="820626" y="328863"/>
                  </a:lnTo>
                  <a:lnTo>
                    <a:pt x="810367" y="327919"/>
                  </a:lnTo>
                  <a:lnTo>
                    <a:pt x="800689" y="326773"/>
                  </a:lnTo>
                  <a:close/>
                </a:path>
                <a:path w="1710689" h="890904">
                  <a:moveTo>
                    <a:pt x="1412730" y="325221"/>
                  </a:moveTo>
                  <a:lnTo>
                    <a:pt x="789851" y="325221"/>
                  </a:lnTo>
                  <a:lnTo>
                    <a:pt x="800689" y="326773"/>
                  </a:lnTo>
                  <a:lnTo>
                    <a:pt x="810367" y="327919"/>
                  </a:lnTo>
                  <a:lnTo>
                    <a:pt x="820626" y="328863"/>
                  </a:lnTo>
                  <a:lnTo>
                    <a:pt x="830884" y="329537"/>
                  </a:lnTo>
                  <a:lnTo>
                    <a:pt x="1416237" y="329537"/>
                  </a:lnTo>
                  <a:lnTo>
                    <a:pt x="1412730" y="325221"/>
                  </a:lnTo>
                  <a:close/>
                </a:path>
                <a:path w="1710689" h="890904">
                  <a:moveTo>
                    <a:pt x="800822" y="326792"/>
                  </a:moveTo>
                  <a:lnTo>
                    <a:pt x="783928" y="326792"/>
                  </a:lnTo>
                  <a:lnTo>
                    <a:pt x="812471" y="328461"/>
                  </a:lnTo>
                  <a:lnTo>
                    <a:pt x="800822" y="326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7634966" y="3056471"/>
              <a:ext cx="653415" cy="1913255"/>
            </a:xfrm>
            <a:custGeom>
              <a:avLst/>
              <a:gdLst/>
              <a:ahLst/>
              <a:cxnLst/>
              <a:rect l="l" t="t" r="r" b="b"/>
              <a:pathLst>
                <a:path w="653415" h="1913254">
                  <a:moveTo>
                    <a:pt x="429895" y="0"/>
                  </a:moveTo>
                  <a:lnTo>
                    <a:pt x="447802" y="464388"/>
                  </a:lnTo>
                  <a:lnTo>
                    <a:pt x="0" y="591096"/>
                  </a:lnTo>
                  <a:lnTo>
                    <a:pt x="288036" y="956132"/>
                  </a:lnTo>
                  <a:lnTo>
                    <a:pt x="0" y="1321892"/>
                  </a:lnTo>
                  <a:lnTo>
                    <a:pt x="447802" y="1448600"/>
                  </a:lnTo>
                  <a:lnTo>
                    <a:pt x="429895" y="1913001"/>
                  </a:lnTo>
                  <a:lnTo>
                    <a:pt x="653031" y="1831099"/>
                  </a:lnTo>
                  <a:lnTo>
                    <a:pt x="653031" y="81894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D6FF88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66323" y="1393768"/>
            <a:ext cx="6334760" cy="16084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6230"/>
              </a:lnSpc>
              <a:spcBef>
                <a:spcPts val="200"/>
              </a:spcBef>
            </a:pP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разделы </a:t>
            </a:r>
            <a:r>
              <a:rPr spc="-16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зоологии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87423" y="3094328"/>
            <a:ext cx="903224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750" spc="40" dirty="0">
                <a:latin typeface="Arial" panose="020B0604020202020204" pitchFamily="34" charset="0"/>
                <a:cs typeface="Arial" panose="020B0604020202020204" pitchFamily="34" charset="0"/>
              </a:rPr>
              <a:t>Главные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20" dirty="0">
                <a:latin typeface="Arial" panose="020B0604020202020204" pitchFamily="34" charset="0"/>
                <a:cs typeface="Arial" panose="020B0604020202020204" pitchFamily="34" charset="0"/>
              </a:rPr>
              <a:t>разделы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30" dirty="0">
                <a:latin typeface="Arial" panose="020B0604020202020204" pitchFamily="34" charset="0"/>
                <a:cs typeface="Arial" panose="020B0604020202020204" pitchFamily="34" charset="0"/>
              </a:rPr>
              <a:t>зоологии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включают </a:t>
            </a:r>
            <a:r>
              <a:rPr sz="3750" spc="-1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60" dirty="0">
                <a:latin typeface="Arial" panose="020B0604020202020204" pitchFamily="34" charset="0"/>
                <a:cs typeface="Arial" panose="020B0604020202020204" pitchFamily="34" charset="0"/>
              </a:rPr>
              <a:t>морфологию, </a:t>
            </a:r>
            <a:r>
              <a:rPr sz="3750" spc="5" dirty="0">
                <a:latin typeface="Arial" panose="020B0604020202020204" pitchFamily="34" charset="0"/>
                <a:cs typeface="Arial" panose="020B0604020202020204" pitchFamily="34" charset="0"/>
              </a:rPr>
              <a:t>анатомию, </a:t>
            </a:r>
            <a:r>
              <a:rPr sz="375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45" dirty="0">
                <a:latin typeface="Arial" panose="020B0604020202020204" pitchFamily="34" charset="0"/>
                <a:cs typeface="Arial" panose="020B0604020202020204" pitchFamily="34" charset="0"/>
              </a:rPr>
              <a:t>физиологию,</a:t>
            </a:r>
            <a:r>
              <a:rPr sz="375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5" dirty="0">
                <a:latin typeface="Arial" panose="020B0604020202020204" pitchFamily="34" charset="0"/>
                <a:cs typeface="Arial" panose="020B0604020202020204" pitchFamily="34" charset="0"/>
              </a:rPr>
              <a:t>поведение,</a:t>
            </a:r>
            <a:r>
              <a:rPr sz="375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45" dirty="0">
                <a:latin typeface="Arial" panose="020B0604020202020204" pitchFamily="34" charset="0"/>
                <a:cs typeface="Arial" panose="020B0604020202020204" pitchFamily="34" charset="0"/>
              </a:rPr>
              <a:t>экологию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37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0" dirty="0">
                <a:latin typeface="Arial" panose="020B0604020202020204" pitchFamily="34" charset="0"/>
                <a:cs typeface="Arial" panose="020B0604020202020204" pitchFamily="34" charset="0"/>
              </a:rPr>
              <a:t>таксономию </a:t>
            </a:r>
            <a:r>
              <a:rPr sz="3750" dirty="0">
                <a:latin typeface="Arial" panose="020B0604020202020204" pitchFamily="34" charset="0"/>
                <a:cs typeface="Arial" panose="020B0604020202020204" pitchFamily="34" charset="0"/>
              </a:rPr>
              <a:t>животных. </a:t>
            </a:r>
            <a:r>
              <a:rPr sz="3750" spc="20" dirty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sz="3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60" dirty="0"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изучает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0" dirty="0">
                <a:latin typeface="Arial" panose="020B0604020202020204" pitchFamily="34" charset="0"/>
                <a:cs typeface="Arial" panose="020B0604020202020204" pitchFamily="34" charset="0"/>
              </a:rPr>
              <a:t>определенные </a:t>
            </a:r>
            <a:r>
              <a:rPr sz="375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5" dirty="0">
                <a:latin typeface="Arial" panose="020B0604020202020204" pitchFamily="34" charset="0"/>
                <a:cs typeface="Arial" panose="020B0604020202020204" pitchFamily="34" charset="0"/>
              </a:rPr>
              <a:t>аспекты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5" dirty="0">
                <a:latin typeface="Arial" panose="020B0604020202020204" pitchFamily="34" charset="0"/>
                <a:cs typeface="Arial" panose="020B0604020202020204" pitchFamily="34" charset="0"/>
              </a:rPr>
              <a:t>животного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dirty="0">
                <a:latin typeface="Arial" panose="020B0604020202020204" pitchFamily="34" charset="0"/>
                <a:cs typeface="Arial" panose="020B0604020202020204" pitchFamily="34" charset="0"/>
              </a:rPr>
              <a:t>мира,</a:t>
            </a:r>
            <a:r>
              <a:rPr sz="375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позволяя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00" dirty="0">
                <a:latin typeface="Arial" panose="020B0604020202020204" pitchFamily="34" charset="0"/>
                <a:cs typeface="Arial" panose="020B0604020202020204" pitchFamily="34" charset="0"/>
              </a:rPr>
              <a:t>ученым </a:t>
            </a:r>
            <a:r>
              <a:rPr sz="3750" spc="70" dirty="0">
                <a:latin typeface="Arial" panose="020B0604020202020204" pitchFamily="34" charset="0"/>
                <a:cs typeface="Arial" panose="020B0604020202020204" pitchFamily="34" charset="0"/>
              </a:rPr>
              <a:t>понять </a:t>
            </a:r>
            <a:r>
              <a:rPr sz="3750" spc="5" dirty="0">
                <a:latin typeface="Arial" panose="020B0604020202020204" pitchFamily="34" charset="0"/>
                <a:cs typeface="Arial" panose="020B0604020202020204" pitchFamily="34" charset="0"/>
              </a:rPr>
              <a:t>разнообразие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37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функционирование </a:t>
            </a:r>
            <a:r>
              <a:rPr sz="3750" spc="15" dirty="0">
                <a:latin typeface="Arial" panose="020B0604020202020204" pitchFamily="34" charset="0"/>
                <a:cs typeface="Arial" panose="020B0604020202020204" pitchFamily="34" charset="0"/>
              </a:rPr>
              <a:t>животных </a:t>
            </a:r>
            <a:r>
              <a:rPr sz="3750" spc="19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3750" spc="-130" dirty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sz="375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5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естественной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00" dirty="0">
                <a:latin typeface="Arial" panose="020B0604020202020204" pitchFamily="34" charset="0"/>
                <a:cs typeface="Arial" panose="020B0604020202020204" pitchFamily="34" charset="0"/>
              </a:rPr>
              <a:t>среде.</a:t>
            </a:r>
            <a:endParaRPr sz="3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2A7B3-F407-42DF-A313-AC0E28D99A7D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39150"/>
            <a:ext cx="1438910" cy="1748155"/>
          </a:xfrm>
          <a:custGeom>
            <a:avLst/>
            <a:gdLst/>
            <a:ahLst/>
            <a:cxnLst/>
            <a:rect l="l" t="t" r="r" b="b"/>
            <a:pathLst>
              <a:path w="1438910" h="1748154">
                <a:moveTo>
                  <a:pt x="370071" y="0"/>
                </a:moveTo>
                <a:lnTo>
                  <a:pt x="0" y="0"/>
                </a:lnTo>
                <a:lnTo>
                  <a:pt x="0" y="1747848"/>
                </a:lnTo>
                <a:lnTo>
                  <a:pt x="370071" y="1747848"/>
                </a:lnTo>
                <a:lnTo>
                  <a:pt x="370071" y="1703517"/>
                </a:lnTo>
                <a:lnTo>
                  <a:pt x="895662" y="1703517"/>
                </a:lnTo>
                <a:lnTo>
                  <a:pt x="633586" y="1441441"/>
                </a:lnTo>
                <a:lnTo>
                  <a:pt x="1438541" y="1441441"/>
                </a:lnTo>
                <a:lnTo>
                  <a:pt x="1438541" y="1068482"/>
                </a:lnTo>
                <a:lnTo>
                  <a:pt x="633586" y="1068482"/>
                </a:lnTo>
                <a:lnTo>
                  <a:pt x="896384" y="805681"/>
                </a:lnTo>
                <a:lnTo>
                  <a:pt x="370071" y="805681"/>
                </a:lnTo>
                <a:lnTo>
                  <a:pt x="370071" y="0"/>
                </a:lnTo>
                <a:close/>
              </a:path>
              <a:path w="1438910" h="1748154">
                <a:moveTo>
                  <a:pt x="895662" y="1703517"/>
                </a:moveTo>
                <a:lnTo>
                  <a:pt x="370071" y="1703517"/>
                </a:lnTo>
                <a:lnTo>
                  <a:pt x="414346" y="1747848"/>
                </a:lnTo>
                <a:lnTo>
                  <a:pt x="939993" y="1747848"/>
                </a:lnTo>
                <a:lnTo>
                  <a:pt x="895662" y="1703517"/>
                </a:lnTo>
                <a:close/>
              </a:path>
              <a:path w="1438910" h="1748154">
                <a:moveTo>
                  <a:pt x="939586" y="235445"/>
                </a:moveTo>
                <a:lnTo>
                  <a:pt x="370071" y="805681"/>
                </a:lnTo>
                <a:lnTo>
                  <a:pt x="896384" y="805681"/>
                </a:lnTo>
                <a:lnTo>
                  <a:pt x="1203101" y="498961"/>
                </a:lnTo>
                <a:lnTo>
                  <a:pt x="939586" y="235445"/>
                </a:lnTo>
                <a:close/>
              </a:path>
            </a:pathLst>
          </a:custGeom>
          <a:solidFill>
            <a:srgbClr val="FFB0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36"/>
            <a:ext cx="2315210" cy="1478915"/>
          </a:xfrm>
          <a:custGeom>
            <a:avLst/>
            <a:gdLst/>
            <a:ahLst/>
            <a:cxnLst/>
            <a:rect l="l" t="t" r="r" b="b"/>
            <a:pathLst>
              <a:path w="2315210" h="1478915">
                <a:moveTo>
                  <a:pt x="1931130" y="1216495"/>
                </a:moveTo>
                <a:lnTo>
                  <a:pt x="1930836" y="1218865"/>
                </a:lnTo>
                <a:lnTo>
                  <a:pt x="1929329" y="1228704"/>
                </a:lnTo>
                <a:lnTo>
                  <a:pt x="1927415" y="1238748"/>
                </a:lnTo>
                <a:lnTo>
                  <a:pt x="1923267" y="1276968"/>
                </a:lnTo>
                <a:lnTo>
                  <a:pt x="1931976" y="1348812"/>
                </a:lnTo>
                <a:lnTo>
                  <a:pt x="1946859" y="1384188"/>
                </a:lnTo>
                <a:lnTo>
                  <a:pt x="1994831" y="1439179"/>
                </a:lnTo>
                <a:lnTo>
                  <a:pt x="2060625" y="1472034"/>
                </a:lnTo>
                <a:lnTo>
                  <a:pt x="2096517" y="1478402"/>
                </a:lnTo>
                <a:lnTo>
                  <a:pt x="2135044" y="1476533"/>
                </a:lnTo>
                <a:lnTo>
                  <a:pt x="2172900" y="1467373"/>
                </a:lnTo>
                <a:lnTo>
                  <a:pt x="2234753" y="1431684"/>
                </a:lnTo>
                <a:lnTo>
                  <a:pt x="2281801" y="1372689"/>
                </a:lnTo>
                <a:lnTo>
                  <a:pt x="2300849" y="1289967"/>
                </a:lnTo>
                <a:lnTo>
                  <a:pt x="2305781" y="1249556"/>
                </a:lnTo>
                <a:lnTo>
                  <a:pt x="1927415" y="1249556"/>
                </a:lnTo>
                <a:lnTo>
                  <a:pt x="1931130" y="1216495"/>
                </a:lnTo>
                <a:close/>
              </a:path>
              <a:path w="2315210" h="1478915">
                <a:moveTo>
                  <a:pt x="1933181" y="1198438"/>
                </a:moveTo>
                <a:lnTo>
                  <a:pt x="1932075" y="1208889"/>
                </a:lnTo>
                <a:lnTo>
                  <a:pt x="1931130" y="1216495"/>
                </a:lnTo>
                <a:lnTo>
                  <a:pt x="1927415" y="1249556"/>
                </a:lnTo>
                <a:lnTo>
                  <a:pt x="1930565" y="1223449"/>
                </a:lnTo>
                <a:lnTo>
                  <a:pt x="1931973" y="1210874"/>
                </a:lnTo>
                <a:lnTo>
                  <a:pt x="1933181" y="1198438"/>
                </a:lnTo>
                <a:close/>
              </a:path>
              <a:path w="2315210" h="1478915">
                <a:moveTo>
                  <a:pt x="2310626" y="1198438"/>
                </a:moveTo>
                <a:lnTo>
                  <a:pt x="1933181" y="1198438"/>
                </a:lnTo>
                <a:lnTo>
                  <a:pt x="1931973" y="1210874"/>
                </a:lnTo>
                <a:lnTo>
                  <a:pt x="1930565" y="1223449"/>
                </a:lnTo>
                <a:lnTo>
                  <a:pt x="1927415" y="1249556"/>
                </a:lnTo>
                <a:lnTo>
                  <a:pt x="2305781" y="1249556"/>
                </a:lnTo>
                <a:lnTo>
                  <a:pt x="2306917" y="1240251"/>
                </a:lnTo>
                <a:lnTo>
                  <a:pt x="2310626" y="1198438"/>
                </a:lnTo>
                <a:close/>
              </a:path>
              <a:path w="2315210" h="1478915">
                <a:moveTo>
                  <a:pt x="1929538" y="963888"/>
                </a:moveTo>
                <a:lnTo>
                  <a:pt x="1933119" y="995754"/>
                </a:lnTo>
                <a:lnTo>
                  <a:pt x="1936542" y="1046512"/>
                </a:lnTo>
                <a:lnTo>
                  <a:pt x="1937683" y="1097272"/>
                </a:lnTo>
                <a:lnTo>
                  <a:pt x="1936542" y="1148032"/>
                </a:lnTo>
                <a:lnTo>
                  <a:pt x="1933119" y="1198794"/>
                </a:lnTo>
                <a:lnTo>
                  <a:pt x="1931130" y="1216495"/>
                </a:lnTo>
                <a:lnTo>
                  <a:pt x="1932075" y="1208889"/>
                </a:lnTo>
                <a:lnTo>
                  <a:pt x="1933181" y="1198438"/>
                </a:lnTo>
                <a:lnTo>
                  <a:pt x="2310626" y="1198438"/>
                </a:lnTo>
                <a:lnTo>
                  <a:pt x="2311335" y="1190444"/>
                </a:lnTo>
                <a:lnTo>
                  <a:pt x="2314057" y="1140592"/>
                </a:lnTo>
                <a:lnTo>
                  <a:pt x="2315039" y="1090740"/>
                </a:lnTo>
                <a:lnTo>
                  <a:pt x="2314236" y="1040933"/>
                </a:lnTo>
                <a:lnTo>
                  <a:pt x="2311786" y="994667"/>
                </a:lnTo>
                <a:lnTo>
                  <a:pt x="1934616" y="994667"/>
                </a:lnTo>
                <a:lnTo>
                  <a:pt x="1929538" y="963888"/>
                </a:lnTo>
                <a:close/>
              </a:path>
              <a:path w="2315210" h="1478915">
                <a:moveTo>
                  <a:pt x="1927415" y="944997"/>
                </a:moveTo>
                <a:lnTo>
                  <a:pt x="1929538" y="963888"/>
                </a:lnTo>
                <a:lnTo>
                  <a:pt x="1934616" y="994667"/>
                </a:lnTo>
                <a:lnTo>
                  <a:pt x="1932680" y="982152"/>
                </a:lnTo>
                <a:lnTo>
                  <a:pt x="1929351" y="957112"/>
                </a:lnTo>
                <a:lnTo>
                  <a:pt x="1927415" y="944997"/>
                </a:lnTo>
                <a:close/>
              </a:path>
              <a:path w="2315210" h="1478915">
                <a:moveTo>
                  <a:pt x="2307401" y="944997"/>
                </a:moveTo>
                <a:lnTo>
                  <a:pt x="1927415" y="944997"/>
                </a:lnTo>
                <a:lnTo>
                  <a:pt x="1929351" y="957112"/>
                </a:lnTo>
                <a:lnTo>
                  <a:pt x="1932680" y="982152"/>
                </a:lnTo>
                <a:lnTo>
                  <a:pt x="1934616" y="994667"/>
                </a:lnTo>
                <a:lnTo>
                  <a:pt x="2311786" y="994667"/>
                </a:lnTo>
                <a:lnTo>
                  <a:pt x="2311603" y="991216"/>
                </a:lnTo>
                <a:lnTo>
                  <a:pt x="2307401" y="944997"/>
                </a:lnTo>
                <a:close/>
              </a:path>
              <a:path w="2315210" h="1478915">
                <a:moveTo>
                  <a:pt x="1871494" y="751757"/>
                </a:moveTo>
                <a:lnTo>
                  <a:pt x="1899786" y="832881"/>
                </a:lnTo>
                <a:lnTo>
                  <a:pt x="1914046" y="886118"/>
                </a:lnTo>
                <a:lnTo>
                  <a:pt x="1925610" y="940080"/>
                </a:lnTo>
                <a:lnTo>
                  <a:pt x="1929538" y="963888"/>
                </a:lnTo>
                <a:lnTo>
                  <a:pt x="1927415" y="944997"/>
                </a:lnTo>
                <a:lnTo>
                  <a:pt x="2307401" y="944997"/>
                </a:lnTo>
                <a:lnTo>
                  <a:pt x="2307095" y="941633"/>
                </a:lnTo>
                <a:lnTo>
                  <a:pt x="2300667" y="892231"/>
                </a:lnTo>
                <a:lnTo>
                  <a:pt x="2292274" y="843054"/>
                </a:lnTo>
                <a:lnTo>
                  <a:pt x="2281871" y="794148"/>
                </a:lnTo>
                <a:lnTo>
                  <a:pt x="2276798" y="774360"/>
                </a:lnTo>
                <a:lnTo>
                  <a:pt x="1882063" y="774360"/>
                </a:lnTo>
                <a:lnTo>
                  <a:pt x="1871494" y="751757"/>
                </a:lnTo>
                <a:close/>
              </a:path>
              <a:path w="2315210" h="1478915">
                <a:moveTo>
                  <a:pt x="1862620" y="728995"/>
                </a:moveTo>
                <a:lnTo>
                  <a:pt x="1871494" y="751757"/>
                </a:lnTo>
                <a:lnTo>
                  <a:pt x="1882063" y="774360"/>
                </a:lnTo>
                <a:lnTo>
                  <a:pt x="1876796" y="763018"/>
                </a:lnTo>
                <a:lnTo>
                  <a:pt x="1871799" y="751678"/>
                </a:lnTo>
                <a:lnTo>
                  <a:pt x="1867072" y="740338"/>
                </a:lnTo>
                <a:lnTo>
                  <a:pt x="1862620" y="728995"/>
                </a:lnTo>
                <a:close/>
              </a:path>
              <a:path w="2315210" h="1478915">
                <a:moveTo>
                  <a:pt x="2264335" y="728995"/>
                </a:moveTo>
                <a:lnTo>
                  <a:pt x="1862620" y="728995"/>
                </a:lnTo>
                <a:lnTo>
                  <a:pt x="1867072" y="740338"/>
                </a:lnTo>
                <a:lnTo>
                  <a:pt x="1871834" y="751757"/>
                </a:lnTo>
                <a:lnTo>
                  <a:pt x="1876796" y="763018"/>
                </a:lnTo>
                <a:lnTo>
                  <a:pt x="1882063" y="774360"/>
                </a:lnTo>
                <a:lnTo>
                  <a:pt x="2276798" y="774360"/>
                </a:lnTo>
                <a:lnTo>
                  <a:pt x="2269413" y="745556"/>
                </a:lnTo>
                <a:lnTo>
                  <a:pt x="2264335" y="728995"/>
                </a:lnTo>
                <a:close/>
              </a:path>
              <a:path w="2315210" h="1478915">
                <a:moveTo>
                  <a:pt x="1789253" y="609022"/>
                </a:moveTo>
                <a:lnTo>
                  <a:pt x="1804804" y="631088"/>
                </a:lnTo>
                <a:lnTo>
                  <a:pt x="1833368" y="677427"/>
                </a:lnTo>
                <a:lnTo>
                  <a:pt x="1859099" y="725252"/>
                </a:lnTo>
                <a:lnTo>
                  <a:pt x="1871494" y="751757"/>
                </a:lnTo>
                <a:lnTo>
                  <a:pt x="1862620" y="728995"/>
                </a:lnTo>
                <a:lnTo>
                  <a:pt x="2264335" y="728995"/>
                </a:lnTo>
                <a:lnTo>
                  <a:pt x="2254015" y="695336"/>
                </a:lnTo>
                <a:lnTo>
                  <a:pt x="2236344" y="645846"/>
                </a:lnTo>
                <a:lnTo>
                  <a:pt x="2227640" y="624601"/>
                </a:lnTo>
                <a:lnTo>
                  <a:pt x="1802142" y="624601"/>
                </a:lnTo>
                <a:lnTo>
                  <a:pt x="1789253" y="609022"/>
                </a:lnTo>
                <a:close/>
              </a:path>
              <a:path w="2315210" h="1478915">
                <a:moveTo>
                  <a:pt x="1773339" y="586438"/>
                </a:moveTo>
                <a:lnTo>
                  <a:pt x="1789253" y="609022"/>
                </a:lnTo>
                <a:lnTo>
                  <a:pt x="1802142" y="624601"/>
                </a:lnTo>
                <a:lnTo>
                  <a:pt x="1794704" y="615295"/>
                </a:lnTo>
                <a:lnTo>
                  <a:pt x="1787469" y="605786"/>
                </a:lnTo>
                <a:lnTo>
                  <a:pt x="1780370" y="596144"/>
                </a:lnTo>
                <a:lnTo>
                  <a:pt x="1773339" y="586438"/>
                </a:lnTo>
                <a:close/>
              </a:path>
              <a:path w="2315210" h="1478915">
                <a:moveTo>
                  <a:pt x="2211408" y="586438"/>
                </a:moveTo>
                <a:lnTo>
                  <a:pt x="1773339" y="586438"/>
                </a:lnTo>
                <a:lnTo>
                  <a:pt x="1780370" y="596144"/>
                </a:lnTo>
                <a:lnTo>
                  <a:pt x="1787469" y="605786"/>
                </a:lnTo>
                <a:lnTo>
                  <a:pt x="1794704" y="615295"/>
                </a:lnTo>
                <a:lnTo>
                  <a:pt x="1802142" y="624601"/>
                </a:lnTo>
                <a:lnTo>
                  <a:pt x="2227640" y="624601"/>
                </a:lnTo>
                <a:lnTo>
                  <a:pt x="2216419" y="597212"/>
                </a:lnTo>
                <a:lnTo>
                  <a:pt x="2211408" y="586438"/>
                </a:lnTo>
                <a:close/>
              </a:path>
              <a:path w="2315210" h="1478915">
                <a:moveTo>
                  <a:pt x="1692211" y="509016"/>
                </a:moveTo>
                <a:lnTo>
                  <a:pt x="1705248" y="520103"/>
                </a:lnTo>
                <a:lnTo>
                  <a:pt x="1739592" y="553135"/>
                </a:lnTo>
                <a:lnTo>
                  <a:pt x="1771911" y="588059"/>
                </a:lnTo>
                <a:lnTo>
                  <a:pt x="1789253" y="609022"/>
                </a:lnTo>
                <a:lnTo>
                  <a:pt x="1773339" y="586438"/>
                </a:lnTo>
                <a:lnTo>
                  <a:pt x="2211408" y="586438"/>
                </a:lnTo>
                <a:lnTo>
                  <a:pt x="2194257" y="549558"/>
                </a:lnTo>
                <a:lnTo>
                  <a:pt x="2178496" y="519471"/>
                </a:lnTo>
                <a:lnTo>
                  <a:pt x="1707095" y="519471"/>
                </a:lnTo>
                <a:lnTo>
                  <a:pt x="1692211" y="509016"/>
                </a:lnTo>
                <a:close/>
              </a:path>
              <a:path w="2315210" h="1478915">
                <a:moveTo>
                  <a:pt x="1668945" y="489232"/>
                </a:moveTo>
                <a:lnTo>
                  <a:pt x="1692211" y="509016"/>
                </a:lnTo>
                <a:lnTo>
                  <a:pt x="1707095" y="519471"/>
                </a:lnTo>
                <a:lnTo>
                  <a:pt x="1668945" y="489232"/>
                </a:lnTo>
                <a:close/>
              </a:path>
              <a:path w="2315210" h="1478915">
                <a:moveTo>
                  <a:pt x="2161791" y="489232"/>
                </a:moveTo>
                <a:lnTo>
                  <a:pt x="1668945" y="489232"/>
                </a:lnTo>
                <a:lnTo>
                  <a:pt x="1707095" y="519471"/>
                </a:lnTo>
                <a:lnTo>
                  <a:pt x="2178496" y="519471"/>
                </a:lnTo>
                <a:lnTo>
                  <a:pt x="2169874" y="503010"/>
                </a:lnTo>
                <a:lnTo>
                  <a:pt x="2161791" y="489232"/>
                </a:lnTo>
                <a:close/>
              </a:path>
              <a:path w="2315210" h="1478915">
                <a:moveTo>
                  <a:pt x="0" y="128173"/>
                </a:moveTo>
                <a:lnTo>
                  <a:pt x="0" y="508689"/>
                </a:lnTo>
                <a:lnTo>
                  <a:pt x="41743" y="512157"/>
                </a:lnTo>
                <a:lnTo>
                  <a:pt x="91295" y="514488"/>
                </a:lnTo>
                <a:lnTo>
                  <a:pt x="140949" y="515164"/>
                </a:lnTo>
                <a:lnTo>
                  <a:pt x="190628" y="514305"/>
                </a:lnTo>
                <a:lnTo>
                  <a:pt x="240257" y="512028"/>
                </a:lnTo>
                <a:lnTo>
                  <a:pt x="289757" y="508450"/>
                </a:lnTo>
                <a:lnTo>
                  <a:pt x="339054" y="503691"/>
                </a:lnTo>
                <a:lnTo>
                  <a:pt x="388068" y="497868"/>
                </a:lnTo>
                <a:lnTo>
                  <a:pt x="436869" y="491154"/>
                </a:lnTo>
                <a:lnTo>
                  <a:pt x="485583" y="483720"/>
                </a:lnTo>
                <a:lnTo>
                  <a:pt x="582814" y="467189"/>
                </a:lnTo>
                <a:lnTo>
                  <a:pt x="874068" y="413207"/>
                </a:lnTo>
                <a:lnTo>
                  <a:pt x="922712" y="404871"/>
                </a:lnTo>
                <a:lnTo>
                  <a:pt x="971258" y="397081"/>
                </a:lnTo>
                <a:lnTo>
                  <a:pt x="969824" y="397081"/>
                </a:lnTo>
                <a:lnTo>
                  <a:pt x="983978" y="395209"/>
                </a:lnTo>
                <a:lnTo>
                  <a:pt x="1020226" y="389880"/>
                </a:lnTo>
                <a:lnTo>
                  <a:pt x="1028572" y="389880"/>
                </a:lnTo>
                <a:lnTo>
                  <a:pt x="1065915" y="385901"/>
                </a:lnTo>
                <a:lnTo>
                  <a:pt x="1114010" y="381853"/>
                </a:lnTo>
                <a:lnTo>
                  <a:pt x="1162124" y="379013"/>
                </a:lnTo>
                <a:lnTo>
                  <a:pt x="1210242" y="377519"/>
                </a:lnTo>
                <a:lnTo>
                  <a:pt x="2088132" y="377507"/>
                </a:lnTo>
                <a:lnTo>
                  <a:pt x="2083577" y="371253"/>
                </a:lnTo>
                <a:lnTo>
                  <a:pt x="2050486" y="330380"/>
                </a:lnTo>
                <a:lnTo>
                  <a:pt x="2015261" y="291239"/>
                </a:lnTo>
                <a:lnTo>
                  <a:pt x="1978229" y="255241"/>
                </a:lnTo>
                <a:lnTo>
                  <a:pt x="1939118" y="221501"/>
                </a:lnTo>
                <a:lnTo>
                  <a:pt x="1898095" y="190066"/>
                </a:lnTo>
                <a:lnTo>
                  <a:pt x="1855329" y="160981"/>
                </a:lnTo>
                <a:lnTo>
                  <a:pt x="1813797" y="135981"/>
                </a:lnTo>
                <a:lnTo>
                  <a:pt x="133834" y="135981"/>
                </a:lnTo>
                <a:lnTo>
                  <a:pt x="82048" y="134630"/>
                </a:lnTo>
                <a:lnTo>
                  <a:pt x="54580" y="132832"/>
                </a:lnTo>
                <a:lnTo>
                  <a:pt x="28793" y="132832"/>
                </a:lnTo>
                <a:lnTo>
                  <a:pt x="6185" y="128959"/>
                </a:lnTo>
                <a:lnTo>
                  <a:pt x="4402" y="128700"/>
                </a:lnTo>
                <a:lnTo>
                  <a:pt x="0" y="128173"/>
                </a:lnTo>
                <a:close/>
              </a:path>
              <a:path w="2315210" h="1478915">
                <a:moveTo>
                  <a:pt x="1559179" y="432023"/>
                </a:moveTo>
                <a:lnTo>
                  <a:pt x="1586005" y="444551"/>
                </a:lnTo>
                <a:lnTo>
                  <a:pt x="1627720" y="467096"/>
                </a:lnTo>
                <a:lnTo>
                  <a:pt x="1668083" y="492070"/>
                </a:lnTo>
                <a:lnTo>
                  <a:pt x="1692211" y="509016"/>
                </a:lnTo>
                <a:lnTo>
                  <a:pt x="1668945" y="489232"/>
                </a:lnTo>
                <a:lnTo>
                  <a:pt x="2161791" y="489232"/>
                </a:lnTo>
                <a:lnTo>
                  <a:pt x="2143288" y="457693"/>
                </a:lnTo>
                <a:lnTo>
                  <a:pt x="2133775" y="443156"/>
                </a:lnTo>
                <a:lnTo>
                  <a:pt x="1588300" y="443156"/>
                </a:lnTo>
                <a:lnTo>
                  <a:pt x="1559179" y="432023"/>
                </a:lnTo>
                <a:close/>
              </a:path>
              <a:path w="2315210" h="1478915">
                <a:moveTo>
                  <a:pt x="1542935" y="424437"/>
                </a:moveTo>
                <a:lnTo>
                  <a:pt x="1559179" y="432023"/>
                </a:lnTo>
                <a:lnTo>
                  <a:pt x="1588300" y="443156"/>
                </a:lnTo>
                <a:lnTo>
                  <a:pt x="1554178" y="428883"/>
                </a:lnTo>
                <a:lnTo>
                  <a:pt x="1542935" y="424437"/>
                </a:lnTo>
                <a:close/>
              </a:path>
              <a:path w="2315210" h="1478915">
                <a:moveTo>
                  <a:pt x="2121523" y="424437"/>
                </a:moveTo>
                <a:lnTo>
                  <a:pt x="1542935" y="424437"/>
                </a:lnTo>
                <a:lnTo>
                  <a:pt x="1554178" y="428883"/>
                </a:lnTo>
                <a:lnTo>
                  <a:pt x="1588300" y="443156"/>
                </a:lnTo>
                <a:lnTo>
                  <a:pt x="2133775" y="443156"/>
                </a:lnTo>
                <a:lnTo>
                  <a:pt x="2121523" y="424437"/>
                </a:lnTo>
                <a:close/>
              </a:path>
              <a:path w="2315210" h="1478915">
                <a:moveTo>
                  <a:pt x="1371079" y="384282"/>
                </a:moveTo>
                <a:lnTo>
                  <a:pt x="1448646" y="398879"/>
                </a:lnTo>
                <a:lnTo>
                  <a:pt x="1495948" y="410988"/>
                </a:lnTo>
                <a:lnTo>
                  <a:pt x="1542523" y="425654"/>
                </a:lnTo>
                <a:lnTo>
                  <a:pt x="1559179" y="432023"/>
                </a:lnTo>
                <a:lnTo>
                  <a:pt x="1542935" y="424437"/>
                </a:lnTo>
                <a:lnTo>
                  <a:pt x="2121523" y="424437"/>
                </a:lnTo>
                <a:lnTo>
                  <a:pt x="2114517" y="413732"/>
                </a:lnTo>
                <a:lnTo>
                  <a:pt x="2095572" y="387721"/>
                </a:lnTo>
                <a:lnTo>
                  <a:pt x="1402537" y="387721"/>
                </a:lnTo>
                <a:lnTo>
                  <a:pt x="1371079" y="384282"/>
                </a:lnTo>
                <a:close/>
              </a:path>
              <a:path w="2315210" h="1478915">
                <a:moveTo>
                  <a:pt x="983978" y="395209"/>
                </a:moveTo>
                <a:lnTo>
                  <a:pt x="969824" y="397081"/>
                </a:lnTo>
                <a:lnTo>
                  <a:pt x="979823" y="395820"/>
                </a:lnTo>
                <a:lnTo>
                  <a:pt x="983978" y="395209"/>
                </a:lnTo>
                <a:close/>
              </a:path>
              <a:path w="2315210" h="1478915">
                <a:moveTo>
                  <a:pt x="979823" y="395820"/>
                </a:moveTo>
                <a:lnTo>
                  <a:pt x="969824" y="397081"/>
                </a:lnTo>
                <a:lnTo>
                  <a:pt x="971258" y="397081"/>
                </a:lnTo>
                <a:lnTo>
                  <a:pt x="979823" y="395820"/>
                </a:lnTo>
                <a:close/>
              </a:path>
              <a:path w="2315210" h="1478915">
                <a:moveTo>
                  <a:pt x="1028572" y="389880"/>
                </a:moveTo>
                <a:lnTo>
                  <a:pt x="1020226" y="389880"/>
                </a:lnTo>
                <a:lnTo>
                  <a:pt x="1007388" y="391911"/>
                </a:lnTo>
                <a:lnTo>
                  <a:pt x="983978" y="395209"/>
                </a:lnTo>
                <a:lnTo>
                  <a:pt x="979823" y="395820"/>
                </a:lnTo>
                <a:lnTo>
                  <a:pt x="1017848" y="391023"/>
                </a:lnTo>
                <a:lnTo>
                  <a:pt x="1028572" y="389880"/>
                </a:lnTo>
                <a:close/>
              </a:path>
              <a:path w="2315210" h="1478915">
                <a:moveTo>
                  <a:pt x="1352143" y="381231"/>
                </a:moveTo>
                <a:lnTo>
                  <a:pt x="1371079" y="384282"/>
                </a:lnTo>
                <a:lnTo>
                  <a:pt x="1402537" y="387721"/>
                </a:lnTo>
                <a:lnTo>
                  <a:pt x="1389400" y="385794"/>
                </a:lnTo>
                <a:lnTo>
                  <a:pt x="1352143" y="381231"/>
                </a:lnTo>
                <a:close/>
              </a:path>
              <a:path w="2315210" h="1478915">
                <a:moveTo>
                  <a:pt x="2090845" y="381231"/>
                </a:moveTo>
                <a:lnTo>
                  <a:pt x="1352143" y="381231"/>
                </a:lnTo>
                <a:lnTo>
                  <a:pt x="1389400" y="385794"/>
                </a:lnTo>
                <a:lnTo>
                  <a:pt x="1402537" y="387721"/>
                </a:lnTo>
                <a:lnTo>
                  <a:pt x="2095572" y="387721"/>
                </a:lnTo>
                <a:lnTo>
                  <a:pt x="2090845" y="381231"/>
                </a:lnTo>
                <a:close/>
              </a:path>
              <a:path w="2315210" h="1478915">
                <a:moveTo>
                  <a:pt x="2088132" y="377507"/>
                </a:moveTo>
                <a:lnTo>
                  <a:pt x="1258355" y="377507"/>
                </a:lnTo>
                <a:lnTo>
                  <a:pt x="1306450" y="379112"/>
                </a:lnTo>
                <a:lnTo>
                  <a:pt x="1354514" y="382472"/>
                </a:lnTo>
                <a:lnTo>
                  <a:pt x="1371079" y="384282"/>
                </a:lnTo>
                <a:lnTo>
                  <a:pt x="1352143" y="381231"/>
                </a:lnTo>
                <a:lnTo>
                  <a:pt x="2090845" y="381231"/>
                </a:lnTo>
                <a:lnTo>
                  <a:pt x="2088132" y="377507"/>
                </a:lnTo>
                <a:close/>
              </a:path>
              <a:path w="2315210" h="1478915">
                <a:moveTo>
                  <a:pt x="356440" y="122145"/>
                </a:moveTo>
                <a:lnTo>
                  <a:pt x="288822" y="129385"/>
                </a:lnTo>
                <a:lnTo>
                  <a:pt x="237238" y="133198"/>
                </a:lnTo>
                <a:lnTo>
                  <a:pt x="185570" y="135450"/>
                </a:lnTo>
                <a:lnTo>
                  <a:pt x="133834" y="135981"/>
                </a:lnTo>
                <a:lnTo>
                  <a:pt x="1813797" y="135981"/>
                </a:lnTo>
                <a:lnTo>
                  <a:pt x="1810989" y="134290"/>
                </a:lnTo>
                <a:lnTo>
                  <a:pt x="1791947" y="124196"/>
                </a:lnTo>
                <a:lnTo>
                  <a:pt x="341991" y="124196"/>
                </a:lnTo>
                <a:lnTo>
                  <a:pt x="356440" y="122145"/>
                </a:lnTo>
                <a:close/>
              </a:path>
              <a:path w="2315210" h="1478915">
                <a:moveTo>
                  <a:pt x="6185" y="128959"/>
                </a:moveTo>
                <a:lnTo>
                  <a:pt x="28793" y="132832"/>
                </a:lnTo>
                <a:lnTo>
                  <a:pt x="16766" y="130496"/>
                </a:lnTo>
                <a:lnTo>
                  <a:pt x="6185" y="128959"/>
                </a:lnTo>
                <a:close/>
              </a:path>
              <a:path w="2315210" h="1478915">
                <a:moveTo>
                  <a:pt x="1211" y="128107"/>
                </a:moveTo>
                <a:lnTo>
                  <a:pt x="6185" y="128959"/>
                </a:lnTo>
                <a:lnTo>
                  <a:pt x="16766" y="130496"/>
                </a:lnTo>
                <a:lnTo>
                  <a:pt x="28793" y="132832"/>
                </a:lnTo>
                <a:lnTo>
                  <a:pt x="54580" y="132832"/>
                </a:lnTo>
                <a:lnTo>
                  <a:pt x="30227" y="131238"/>
                </a:lnTo>
                <a:lnTo>
                  <a:pt x="1211" y="128107"/>
                </a:lnTo>
                <a:close/>
              </a:path>
              <a:path w="2315210" h="1478915">
                <a:moveTo>
                  <a:pt x="0" y="127899"/>
                </a:moveTo>
                <a:lnTo>
                  <a:pt x="1211" y="128107"/>
                </a:lnTo>
                <a:lnTo>
                  <a:pt x="0" y="127899"/>
                </a:lnTo>
                <a:close/>
              </a:path>
              <a:path w="2315210" h="1478915">
                <a:moveTo>
                  <a:pt x="391670" y="117719"/>
                </a:moveTo>
                <a:lnTo>
                  <a:pt x="356440" y="122145"/>
                </a:lnTo>
                <a:lnTo>
                  <a:pt x="341991" y="124196"/>
                </a:lnTo>
                <a:lnTo>
                  <a:pt x="391670" y="117719"/>
                </a:lnTo>
                <a:close/>
              </a:path>
              <a:path w="2315210" h="1478915">
                <a:moveTo>
                  <a:pt x="1779729" y="117719"/>
                </a:moveTo>
                <a:lnTo>
                  <a:pt x="391670" y="117719"/>
                </a:lnTo>
                <a:lnTo>
                  <a:pt x="341991" y="124196"/>
                </a:lnTo>
                <a:lnTo>
                  <a:pt x="1791947" y="124196"/>
                </a:lnTo>
                <a:lnTo>
                  <a:pt x="1779729" y="117719"/>
                </a:lnTo>
                <a:close/>
              </a:path>
              <a:path w="2315210" h="1478915">
                <a:moveTo>
                  <a:pt x="1216695" y="0"/>
                </a:moveTo>
                <a:lnTo>
                  <a:pt x="1165970" y="1241"/>
                </a:lnTo>
                <a:lnTo>
                  <a:pt x="1115212" y="3802"/>
                </a:lnTo>
                <a:lnTo>
                  <a:pt x="1064404" y="7563"/>
                </a:lnTo>
                <a:lnTo>
                  <a:pt x="1013529" y="12403"/>
                </a:lnTo>
                <a:lnTo>
                  <a:pt x="962570" y="18204"/>
                </a:lnTo>
                <a:lnTo>
                  <a:pt x="911508" y="24844"/>
                </a:lnTo>
                <a:lnTo>
                  <a:pt x="859538" y="32756"/>
                </a:lnTo>
                <a:lnTo>
                  <a:pt x="807685" y="41447"/>
                </a:lnTo>
                <a:lnTo>
                  <a:pt x="497573" y="99593"/>
                </a:lnTo>
                <a:lnTo>
                  <a:pt x="445812" y="108557"/>
                </a:lnTo>
                <a:lnTo>
                  <a:pt x="393960" y="116819"/>
                </a:lnTo>
                <a:lnTo>
                  <a:pt x="356440" y="122145"/>
                </a:lnTo>
                <a:lnTo>
                  <a:pt x="391670" y="117719"/>
                </a:lnTo>
                <a:lnTo>
                  <a:pt x="1779729" y="117719"/>
                </a:lnTo>
                <a:lnTo>
                  <a:pt x="1765244" y="110041"/>
                </a:lnTo>
                <a:lnTo>
                  <a:pt x="1718263" y="88277"/>
                </a:lnTo>
                <a:lnTo>
                  <a:pt x="1670213" y="69045"/>
                </a:lnTo>
                <a:lnTo>
                  <a:pt x="1621265" y="52389"/>
                </a:lnTo>
                <a:lnTo>
                  <a:pt x="1571586" y="38356"/>
                </a:lnTo>
                <a:lnTo>
                  <a:pt x="1521345" y="26990"/>
                </a:lnTo>
                <a:lnTo>
                  <a:pt x="1470448" y="17792"/>
                </a:lnTo>
                <a:lnTo>
                  <a:pt x="1419622" y="10633"/>
                </a:lnTo>
                <a:lnTo>
                  <a:pt x="1368852" y="5395"/>
                </a:lnTo>
                <a:lnTo>
                  <a:pt x="1318119" y="1957"/>
                </a:lnTo>
                <a:lnTo>
                  <a:pt x="1267406" y="198"/>
                </a:lnTo>
                <a:lnTo>
                  <a:pt x="1216695" y="0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9925" y="454304"/>
            <a:ext cx="1035685" cy="1035685"/>
          </a:xfrm>
          <a:custGeom>
            <a:avLst/>
            <a:gdLst/>
            <a:ahLst/>
            <a:cxnLst/>
            <a:rect l="l" t="t" r="r" b="b"/>
            <a:pathLst>
              <a:path w="1035684" h="1035685">
                <a:moveTo>
                  <a:pt x="517677" y="0"/>
                </a:moveTo>
                <a:lnTo>
                  <a:pt x="470675" y="2116"/>
                </a:lnTo>
                <a:lnTo>
                  <a:pt x="424832" y="8342"/>
                </a:lnTo>
                <a:lnTo>
                  <a:pt x="380332" y="18494"/>
                </a:lnTo>
                <a:lnTo>
                  <a:pt x="337361" y="32388"/>
                </a:lnTo>
                <a:lnTo>
                  <a:pt x="296104" y="49841"/>
                </a:lnTo>
                <a:lnTo>
                  <a:pt x="256746" y="70669"/>
                </a:lnTo>
                <a:lnTo>
                  <a:pt x="219473" y="94688"/>
                </a:lnTo>
                <a:lnTo>
                  <a:pt x="184469" y="121714"/>
                </a:lnTo>
                <a:lnTo>
                  <a:pt x="151920" y="151564"/>
                </a:lnTo>
                <a:lnTo>
                  <a:pt x="122011" y="184055"/>
                </a:lnTo>
                <a:lnTo>
                  <a:pt x="94927" y="219001"/>
                </a:lnTo>
                <a:lnTo>
                  <a:pt x="70821" y="256280"/>
                </a:lnTo>
                <a:lnTo>
                  <a:pt x="49975" y="295527"/>
                </a:lnTo>
                <a:lnTo>
                  <a:pt x="32478" y="336740"/>
                </a:lnTo>
                <a:lnTo>
                  <a:pt x="18546" y="379674"/>
                </a:lnTo>
                <a:lnTo>
                  <a:pt x="8366" y="424145"/>
                </a:lnTo>
                <a:lnTo>
                  <a:pt x="2122" y="469970"/>
                </a:lnTo>
                <a:lnTo>
                  <a:pt x="0" y="516966"/>
                </a:lnTo>
                <a:lnTo>
                  <a:pt x="2122" y="564081"/>
                </a:lnTo>
                <a:lnTo>
                  <a:pt x="8366" y="610026"/>
                </a:lnTo>
                <a:lnTo>
                  <a:pt x="18546" y="654615"/>
                </a:lnTo>
                <a:lnTo>
                  <a:pt x="32478" y="697665"/>
                </a:lnTo>
                <a:lnTo>
                  <a:pt x="49975" y="738990"/>
                </a:lnTo>
                <a:lnTo>
                  <a:pt x="70853" y="778406"/>
                </a:lnTo>
                <a:lnTo>
                  <a:pt x="94927" y="815728"/>
                </a:lnTo>
                <a:lnTo>
                  <a:pt x="122011" y="850773"/>
                </a:lnTo>
                <a:lnTo>
                  <a:pt x="151920" y="883356"/>
                </a:lnTo>
                <a:lnTo>
                  <a:pt x="184469" y="913292"/>
                </a:lnTo>
                <a:lnTo>
                  <a:pt x="219473" y="940397"/>
                </a:lnTo>
                <a:lnTo>
                  <a:pt x="256746" y="964486"/>
                </a:lnTo>
                <a:lnTo>
                  <a:pt x="296104" y="985376"/>
                </a:lnTo>
                <a:lnTo>
                  <a:pt x="337361" y="1002881"/>
                </a:lnTo>
                <a:lnTo>
                  <a:pt x="380332" y="1016817"/>
                </a:lnTo>
                <a:lnTo>
                  <a:pt x="424832" y="1027000"/>
                </a:lnTo>
                <a:lnTo>
                  <a:pt x="470675" y="1033244"/>
                </a:lnTo>
                <a:lnTo>
                  <a:pt x="517677" y="1035367"/>
                </a:lnTo>
                <a:lnTo>
                  <a:pt x="564786" y="1033244"/>
                </a:lnTo>
                <a:lnTo>
                  <a:pt x="610713" y="1027000"/>
                </a:lnTo>
                <a:lnTo>
                  <a:pt x="655273" y="1016817"/>
                </a:lnTo>
                <a:lnTo>
                  <a:pt x="698285" y="1002881"/>
                </a:lnTo>
                <a:lnTo>
                  <a:pt x="739564" y="985376"/>
                </a:lnTo>
                <a:lnTo>
                  <a:pt x="778929" y="964486"/>
                </a:lnTo>
                <a:lnTo>
                  <a:pt x="816196" y="940397"/>
                </a:lnTo>
                <a:lnTo>
                  <a:pt x="851183" y="913292"/>
                </a:lnTo>
                <a:lnTo>
                  <a:pt x="883705" y="883356"/>
                </a:lnTo>
                <a:lnTo>
                  <a:pt x="913581" y="850773"/>
                </a:lnTo>
                <a:lnTo>
                  <a:pt x="940628" y="815728"/>
                </a:lnTo>
                <a:lnTo>
                  <a:pt x="962395" y="781926"/>
                </a:lnTo>
                <a:lnTo>
                  <a:pt x="517677" y="781926"/>
                </a:lnTo>
                <a:lnTo>
                  <a:pt x="470285" y="777651"/>
                </a:lnTo>
                <a:lnTo>
                  <a:pt x="425584" y="765330"/>
                </a:lnTo>
                <a:lnTo>
                  <a:pt x="384343" y="745713"/>
                </a:lnTo>
                <a:lnTo>
                  <a:pt x="347334" y="719555"/>
                </a:lnTo>
                <a:lnTo>
                  <a:pt x="315326" y="687607"/>
                </a:lnTo>
                <a:lnTo>
                  <a:pt x="289090" y="650621"/>
                </a:lnTo>
                <a:lnTo>
                  <a:pt x="269396" y="609351"/>
                </a:lnTo>
                <a:lnTo>
                  <a:pt x="257015" y="564548"/>
                </a:lnTo>
                <a:lnTo>
                  <a:pt x="252717" y="516966"/>
                </a:lnTo>
                <a:lnTo>
                  <a:pt x="257015" y="469383"/>
                </a:lnTo>
                <a:lnTo>
                  <a:pt x="269396" y="424581"/>
                </a:lnTo>
                <a:lnTo>
                  <a:pt x="289090" y="383310"/>
                </a:lnTo>
                <a:lnTo>
                  <a:pt x="315326" y="346325"/>
                </a:lnTo>
                <a:lnTo>
                  <a:pt x="347334" y="314377"/>
                </a:lnTo>
                <a:lnTo>
                  <a:pt x="384343" y="288218"/>
                </a:lnTo>
                <a:lnTo>
                  <a:pt x="425584" y="268602"/>
                </a:lnTo>
                <a:lnTo>
                  <a:pt x="470285" y="256280"/>
                </a:lnTo>
                <a:lnTo>
                  <a:pt x="517677" y="252006"/>
                </a:lnTo>
                <a:lnTo>
                  <a:pt x="961940" y="252006"/>
                </a:lnTo>
                <a:lnTo>
                  <a:pt x="940628" y="219001"/>
                </a:lnTo>
                <a:lnTo>
                  <a:pt x="913581" y="184055"/>
                </a:lnTo>
                <a:lnTo>
                  <a:pt x="883705" y="151564"/>
                </a:lnTo>
                <a:lnTo>
                  <a:pt x="851183" y="121714"/>
                </a:lnTo>
                <a:lnTo>
                  <a:pt x="816196" y="94688"/>
                </a:lnTo>
                <a:lnTo>
                  <a:pt x="778929" y="70669"/>
                </a:lnTo>
                <a:lnTo>
                  <a:pt x="739564" y="49841"/>
                </a:lnTo>
                <a:lnTo>
                  <a:pt x="698285" y="32388"/>
                </a:lnTo>
                <a:lnTo>
                  <a:pt x="655273" y="18494"/>
                </a:lnTo>
                <a:lnTo>
                  <a:pt x="610713" y="8342"/>
                </a:lnTo>
                <a:lnTo>
                  <a:pt x="564786" y="2116"/>
                </a:lnTo>
                <a:lnTo>
                  <a:pt x="517677" y="0"/>
                </a:lnTo>
                <a:close/>
              </a:path>
              <a:path w="1035684" h="1035685">
                <a:moveTo>
                  <a:pt x="961940" y="252006"/>
                </a:moveTo>
                <a:lnTo>
                  <a:pt x="517677" y="252006"/>
                </a:lnTo>
                <a:lnTo>
                  <a:pt x="565259" y="256280"/>
                </a:lnTo>
                <a:lnTo>
                  <a:pt x="610062" y="268602"/>
                </a:lnTo>
                <a:lnTo>
                  <a:pt x="651332" y="288218"/>
                </a:lnTo>
                <a:lnTo>
                  <a:pt x="688318" y="314377"/>
                </a:lnTo>
                <a:lnTo>
                  <a:pt x="720266" y="346325"/>
                </a:lnTo>
                <a:lnTo>
                  <a:pt x="746425" y="383310"/>
                </a:lnTo>
                <a:lnTo>
                  <a:pt x="766041" y="424581"/>
                </a:lnTo>
                <a:lnTo>
                  <a:pt x="778363" y="469383"/>
                </a:lnTo>
                <a:lnTo>
                  <a:pt x="782637" y="516966"/>
                </a:lnTo>
                <a:lnTo>
                  <a:pt x="778363" y="564548"/>
                </a:lnTo>
                <a:lnTo>
                  <a:pt x="766041" y="609351"/>
                </a:lnTo>
                <a:lnTo>
                  <a:pt x="746425" y="650621"/>
                </a:lnTo>
                <a:lnTo>
                  <a:pt x="720266" y="687607"/>
                </a:lnTo>
                <a:lnTo>
                  <a:pt x="688318" y="719555"/>
                </a:lnTo>
                <a:lnTo>
                  <a:pt x="651332" y="745713"/>
                </a:lnTo>
                <a:lnTo>
                  <a:pt x="610062" y="765330"/>
                </a:lnTo>
                <a:lnTo>
                  <a:pt x="565259" y="777651"/>
                </a:lnTo>
                <a:lnTo>
                  <a:pt x="517677" y="781926"/>
                </a:lnTo>
                <a:lnTo>
                  <a:pt x="962395" y="781926"/>
                </a:lnTo>
                <a:lnTo>
                  <a:pt x="985500" y="738990"/>
                </a:lnTo>
                <a:lnTo>
                  <a:pt x="1002959" y="697665"/>
                </a:lnTo>
                <a:lnTo>
                  <a:pt x="1016858" y="654615"/>
                </a:lnTo>
                <a:lnTo>
                  <a:pt x="1027012" y="610026"/>
                </a:lnTo>
                <a:lnTo>
                  <a:pt x="1033238" y="564081"/>
                </a:lnTo>
                <a:lnTo>
                  <a:pt x="1035354" y="516966"/>
                </a:lnTo>
                <a:lnTo>
                  <a:pt x="1033238" y="469970"/>
                </a:lnTo>
                <a:lnTo>
                  <a:pt x="1027012" y="424145"/>
                </a:lnTo>
                <a:lnTo>
                  <a:pt x="1016858" y="379674"/>
                </a:lnTo>
                <a:lnTo>
                  <a:pt x="1002959" y="336740"/>
                </a:lnTo>
                <a:lnTo>
                  <a:pt x="985500" y="295527"/>
                </a:lnTo>
                <a:lnTo>
                  <a:pt x="964661" y="256220"/>
                </a:lnTo>
                <a:lnTo>
                  <a:pt x="961940" y="252006"/>
                </a:lnTo>
                <a:close/>
              </a:path>
            </a:pathLst>
          </a:custGeom>
          <a:solidFill>
            <a:srgbClr val="D6FF8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8281" y="9060177"/>
            <a:ext cx="3461385" cy="1226820"/>
          </a:xfrm>
          <a:custGeom>
            <a:avLst/>
            <a:gdLst/>
            <a:ahLst/>
            <a:cxnLst/>
            <a:rect l="l" t="t" r="r" b="b"/>
            <a:pathLst>
              <a:path w="3461384" h="1226820">
                <a:moveTo>
                  <a:pt x="649573" y="723900"/>
                </a:moveTo>
                <a:lnTo>
                  <a:pt x="599811" y="726440"/>
                </a:lnTo>
                <a:lnTo>
                  <a:pt x="550292" y="735330"/>
                </a:lnTo>
                <a:lnTo>
                  <a:pt x="501613" y="748030"/>
                </a:lnTo>
                <a:lnTo>
                  <a:pt x="454375" y="765810"/>
                </a:lnTo>
                <a:lnTo>
                  <a:pt x="409176" y="788670"/>
                </a:lnTo>
                <a:lnTo>
                  <a:pt x="366617" y="814070"/>
                </a:lnTo>
                <a:lnTo>
                  <a:pt x="305055" y="857250"/>
                </a:lnTo>
                <a:lnTo>
                  <a:pt x="247808" y="906780"/>
                </a:lnTo>
                <a:lnTo>
                  <a:pt x="219293" y="935990"/>
                </a:lnTo>
                <a:lnTo>
                  <a:pt x="191923" y="966470"/>
                </a:lnTo>
                <a:lnTo>
                  <a:pt x="165500" y="996950"/>
                </a:lnTo>
                <a:lnTo>
                  <a:pt x="139820" y="1028700"/>
                </a:lnTo>
                <a:lnTo>
                  <a:pt x="109221" y="1069340"/>
                </a:lnTo>
                <a:lnTo>
                  <a:pt x="79844" y="1109980"/>
                </a:lnTo>
                <a:lnTo>
                  <a:pt x="51359" y="1150620"/>
                </a:lnTo>
                <a:lnTo>
                  <a:pt x="23431" y="1192530"/>
                </a:lnTo>
                <a:lnTo>
                  <a:pt x="0" y="1226820"/>
                </a:lnTo>
                <a:lnTo>
                  <a:pt x="399059" y="1226820"/>
                </a:lnTo>
                <a:lnTo>
                  <a:pt x="405538" y="1219200"/>
                </a:lnTo>
                <a:lnTo>
                  <a:pt x="411739" y="1211580"/>
                </a:lnTo>
                <a:lnTo>
                  <a:pt x="409098" y="1211580"/>
                </a:lnTo>
                <a:lnTo>
                  <a:pt x="416642" y="1202690"/>
                </a:lnTo>
                <a:lnTo>
                  <a:pt x="420020" y="1199249"/>
                </a:lnTo>
                <a:lnTo>
                  <a:pt x="429703" y="1188316"/>
                </a:lnTo>
                <a:lnTo>
                  <a:pt x="431469" y="1186180"/>
                </a:lnTo>
                <a:lnTo>
                  <a:pt x="433762" y="1183733"/>
                </a:lnTo>
                <a:lnTo>
                  <a:pt x="440595" y="1176020"/>
                </a:lnTo>
                <a:lnTo>
                  <a:pt x="473713" y="1143000"/>
                </a:lnTo>
                <a:lnTo>
                  <a:pt x="508721" y="1112520"/>
                </a:lnTo>
                <a:lnTo>
                  <a:pt x="513790" y="1108710"/>
                </a:lnTo>
                <a:lnTo>
                  <a:pt x="511333" y="1108710"/>
                </a:lnTo>
                <a:lnTo>
                  <a:pt x="545890" y="1084580"/>
                </a:lnTo>
                <a:lnTo>
                  <a:pt x="550061" y="1084580"/>
                </a:lnTo>
                <a:lnTo>
                  <a:pt x="561730" y="1078230"/>
                </a:lnTo>
                <a:lnTo>
                  <a:pt x="581186" y="1068070"/>
                </a:lnTo>
                <a:lnTo>
                  <a:pt x="576129" y="1068070"/>
                </a:lnTo>
                <a:lnTo>
                  <a:pt x="606306" y="1056640"/>
                </a:lnTo>
                <a:lnTo>
                  <a:pt x="616451" y="1054100"/>
                </a:lnTo>
                <a:lnTo>
                  <a:pt x="623960" y="1054100"/>
                </a:lnTo>
                <a:lnTo>
                  <a:pt x="637895" y="1051560"/>
                </a:lnTo>
                <a:lnTo>
                  <a:pt x="617175" y="1051560"/>
                </a:lnTo>
                <a:lnTo>
                  <a:pt x="627445" y="1050290"/>
                </a:lnTo>
                <a:lnTo>
                  <a:pt x="644072" y="1049275"/>
                </a:lnTo>
                <a:lnTo>
                  <a:pt x="633012" y="1046480"/>
                </a:lnTo>
                <a:lnTo>
                  <a:pt x="1449370" y="1046480"/>
                </a:lnTo>
                <a:lnTo>
                  <a:pt x="1455875" y="1041400"/>
                </a:lnTo>
                <a:lnTo>
                  <a:pt x="1492684" y="1007110"/>
                </a:lnTo>
                <a:lnTo>
                  <a:pt x="1527455" y="971550"/>
                </a:lnTo>
                <a:lnTo>
                  <a:pt x="1560366" y="933450"/>
                </a:lnTo>
                <a:lnTo>
                  <a:pt x="1591555" y="896620"/>
                </a:lnTo>
                <a:lnTo>
                  <a:pt x="1624581" y="853440"/>
                </a:lnTo>
                <a:lnTo>
                  <a:pt x="1074375" y="853440"/>
                </a:lnTo>
                <a:lnTo>
                  <a:pt x="1084544" y="852170"/>
                </a:lnTo>
                <a:lnTo>
                  <a:pt x="1046295" y="852170"/>
                </a:lnTo>
                <a:lnTo>
                  <a:pt x="1036018" y="850900"/>
                </a:lnTo>
                <a:lnTo>
                  <a:pt x="1025677" y="848360"/>
                </a:lnTo>
                <a:lnTo>
                  <a:pt x="1004525" y="845820"/>
                </a:lnTo>
                <a:lnTo>
                  <a:pt x="1015675" y="845820"/>
                </a:lnTo>
                <a:lnTo>
                  <a:pt x="1009551" y="844550"/>
                </a:lnTo>
                <a:lnTo>
                  <a:pt x="973753" y="833120"/>
                </a:lnTo>
                <a:lnTo>
                  <a:pt x="948306" y="822960"/>
                </a:lnTo>
                <a:lnTo>
                  <a:pt x="944048" y="822960"/>
                </a:lnTo>
                <a:lnTo>
                  <a:pt x="927184" y="814742"/>
                </a:lnTo>
                <a:lnTo>
                  <a:pt x="914285" y="808990"/>
                </a:lnTo>
                <a:lnTo>
                  <a:pt x="904449" y="803910"/>
                </a:lnTo>
                <a:lnTo>
                  <a:pt x="904953" y="803910"/>
                </a:lnTo>
                <a:lnTo>
                  <a:pt x="849781" y="777240"/>
                </a:lnTo>
                <a:lnTo>
                  <a:pt x="801668" y="756920"/>
                </a:lnTo>
                <a:lnTo>
                  <a:pt x="752475" y="739140"/>
                </a:lnTo>
                <a:lnTo>
                  <a:pt x="701883" y="727710"/>
                </a:lnTo>
                <a:lnTo>
                  <a:pt x="649573" y="723900"/>
                </a:lnTo>
                <a:close/>
              </a:path>
              <a:path w="3461384" h="1226820">
                <a:moveTo>
                  <a:pt x="420020" y="1199249"/>
                </a:moveTo>
                <a:lnTo>
                  <a:pt x="416642" y="1202690"/>
                </a:lnTo>
                <a:lnTo>
                  <a:pt x="409098" y="1211580"/>
                </a:lnTo>
                <a:lnTo>
                  <a:pt x="420020" y="1199249"/>
                </a:lnTo>
                <a:close/>
              </a:path>
              <a:path w="3461384" h="1226820">
                <a:moveTo>
                  <a:pt x="438613" y="1178560"/>
                </a:moveTo>
                <a:lnTo>
                  <a:pt x="433762" y="1183733"/>
                </a:lnTo>
                <a:lnTo>
                  <a:pt x="429703" y="1188316"/>
                </a:lnTo>
                <a:lnTo>
                  <a:pt x="424122" y="1195070"/>
                </a:lnTo>
                <a:lnTo>
                  <a:pt x="420020" y="1199249"/>
                </a:lnTo>
                <a:lnTo>
                  <a:pt x="409098" y="1211580"/>
                </a:lnTo>
                <a:lnTo>
                  <a:pt x="411739" y="1211580"/>
                </a:lnTo>
                <a:lnTo>
                  <a:pt x="438613" y="1178560"/>
                </a:lnTo>
                <a:close/>
              </a:path>
              <a:path w="3461384" h="1226820">
                <a:moveTo>
                  <a:pt x="433762" y="1183733"/>
                </a:moveTo>
                <a:lnTo>
                  <a:pt x="431469" y="1186180"/>
                </a:lnTo>
                <a:lnTo>
                  <a:pt x="429703" y="1188316"/>
                </a:lnTo>
                <a:lnTo>
                  <a:pt x="433762" y="1183733"/>
                </a:lnTo>
                <a:close/>
              </a:path>
              <a:path w="3461384" h="1226820">
                <a:moveTo>
                  <a:pt x="1429856" y="1061720"/>
                </a:moveTo>
                <a:lnTo>
                  <a:pt x="691330" y="1061720"/>
                </a:lnTo>
                <a:lnTo>
                  <a:pt x="701466" y="1065530"/>
                </a:lnTo>
                <a:lnTo>
                  <a:pt x="720246" y="1075195"/>
                </a:lnTo>
                <a:lnTo>
                  <a:pt x="726758" y="1078230"/>
                </a:lnTo>
                <a:lnTo>
                  <a:pt x="761980" y="1096010"/>
                </a:lnTo>
                <a:lnTo>
                  <a:pt x="833164" y="1129030"/>
                </a:lnTo>
                <a:lnTo>
                  <a:pt x="871677" y="1144270"/>
                </a:lnTo>
                <a:lnTo>
                  <a:pt x="910658" y="1155700"/>
                </a:lnTo>
                <a:lnTo>
                  <a:pt x="950312" y="1164590"/>
                </a:lnTo>
                <a:lnTo>
                  <a:pt x="990847" y="1172210"/>
                </a:lnTo>
                <a:lnTo>
                  <a:pt x="1034475" y="1176020"/>
                </a:lnTo>
                <a:lnTo>
                  <a:pt x="1077969" y="1177290"/>
                </a:lnTo>
                <a:lnTo>
                  <a:pt x="1121463" y="1174750"/>
                </a:lnTo>
                <a:lnTo>
                  <a:pt x="1165091" y="1169670"/>
                </a:lnTo>
                <a:lnTo>
                  <a:pt x="1207679" y="1163320"/>
                </a:lnTo>
                <a:lnTo>
                  <a:pt x="1249865" y="1153160"/>
                </a:lnTo>
                <a:lnTo>
                  <a:pt x="1291244" y="1139190"/>
                </a:lnTo>
                <a:lnTo>
                  <a:pt x="1331410" y="1122680"/>
                </a:lnTo>
                <a:lnTo>
                  <a:pt x="1375418" y="1099820"/>
                </a:lnTo>
                <a:lnTo>
                  <a:pt x="1416847" y="1071880"/>
                </a:lnTo>
                <a:lnTo>
                  <a:pt x="1429856" y="1061720"/>
                </a:lnTo>
                <a:close/>
              </a:path>
              <a:path w="3461384" h="1226820">
                <a:moveTo>
                  <a:pt x="545890" y="1084580"/>
                </a:moveTo>
                <a:lnTo>
                  <a:pt x="511333" y="1108710"/>
                </a:lnTo>
                <a:lnTo>
                  <a:pt x="533321" y="1094028"/>
                </a:lnTo>
                <a:lnTo>
                  <a:pt x="545890" y="1084580"/>
                </a:lnTo>
                <a:close/>
              </a:path>
              <a:path w="3461384" h="1226820">
                <a:moveTo>
                  <a:pt x="533321" y="1094028"/>
                </a:moveTo>
                <a:lnTo>
                  <a:pt x="511333" y="1108710"/>
                </a:lnTo>
                <a:lnTo>
                  <a:pt x="513790" y="1108710"/>
                </a:lnTo>
                <a:lnTo>
                  <a:pt x="533321" y="1094028"/>
                </a:lnTo>
                <a:close/>
              </a:path>
              <a:path w="3461384" h="1226820">
                <a:moveTo>
                  <a:pt x="550061" y="1084580"/>
                </a:moveTo>
                <a:lnTo>
                  <a:pt x="545890" y="1084580"/>
                </a:lnTo>
                <a:lnTo>
                  <a:pt x="533321" y="1094028"/>
                </a:lnTo>
                <a:lnTo>
                  <a:pt x="536059" y="1092200"/>
                </a:lnTo>
                <a:lnTo>
                  <a:pt x="550061" y="1084580"/>
                </a:lnTo>
                <a:close/>
              </a:path>
              <a:path w="3461384" h="1226820">
                <a:moveTo>
                  <a:pt x="651513" y="1049915"/>
                </a:moveTo>
                <a:lnTo>
                  <a:pt x="648192" y="1050316"/>
                </a:lnTo>
                <a:lnTo>
                  <a:pt x="658136" y="1052830"/>
                </a:lnTo>
                <a:lnTo>
                  <a:pt x="682785" y="1060450"/>
                </a:lnTo>
                <a:lnTo>
                  <a:pt x="707026" y="1069340"/>
                </a:lnTo>
                <a:lnTo>
                  <a:pt x="730929" y="1080770"/>
                </a:lnTo>
                <a:lnTo>
                  <a:pt x="720246" y="1075195"/>
                </a:lnTo>
                <a:lnTo>
                  <a:pt x="691330" y="1061720"/>
                </a:lnTo>
                <a:lnTo>
                  <a:pt x="1429856" y="1061720"/>
                </a:lnTo>
                <a:lnTo>
                  <a:pt x="1439613" y="1054100"/>
                </a:lnTo>
                <a:lnTo>
                  <a:pt x="674046" y="1054100"/>
                </a:lnTo>
                <a:lnTo>
                  <a:pt x="659900" y="1051560"/>
                </a:lnTo>
                <a:lnTo>
                  <a:pt x="660368" y="1051560"/>
                </a:lnTo>
                <a:lnTo>
                  <a:pt x="651513" y="1049915"/>
                </a:lnTo>
                <a:close/>
              </a:path>
              <a:path w="3461384" h="1226820">
                <a:moveTo>
                  <a:pt x="691330" y="1061720"/>
                </a:moveTo>
                <a:lnTo>
                  <a:pt x="720246" y="1075195"/>
                </a:lnTo>
                <a:lnTo>
                  <a:pt x="701466" y="1065530"/>
                </a:lnTo>
                <a:lnTo>
                  <a:pt x="691330" y="1061720"/>
                </a:lnTo>
                <a:close/>
              </a:path>
              <a:path w="3461384" h="1226820">
                <a:moveTo>
                  <a:pt x="616451" y="1054100"/>
                </a:moveTo>
                <a:lnTo>
                  <a:pt x="606306" y="1056640"/>
                </a:lnTo>
                <a:lnTo>
                  <a:pt x="576129" y="1068070"/>
                </a:lnTo>
                <a:lnTo>
                  <a:pt x="589852" y="1063762"/>
                </a:lnTo>
                <a:lnTo>
                  <a:pt x="616451" y="1054100"/>
                </a:lnTo>
                <a:close/>
              </a:path>
              <a:path w="3461384" h="1226820">
                <a:moveTo>
                  <a:pt x="589852" y="1063762"/>
                </a:moveTo>
                <a:lnTo>
                  <a:pt x="576129" y="1068070"/>
                </a:lnTo>
                <a:lnTo>
                  <a:pt x="581186" y="1068070"/>
                </a:lnTo>
                <a:lnTo>
                  <a:pt x="588482" y="1064260"/>
                </a:lnTo>
                <a:lnTo>
                  <a:pt x="589852" y="1063762"/>
                </a:lnTo>
                <a:close/>
              </a:path>
              <a:path w="3461384" h="1226820">
                <a:moveTo>
                  <a:pt x="623960" y="1054100"/>
                </a:moveTo>
                <a:lnTo>
                  <a:pt x="616451" y="1054100"/>
                </a:lnTo>
                <a:lnTo>
                  <a:pt x="589852" y="1063762"/>
                </a:lnTo>
                <a:lnTo>
                  <a:pt x="616992" y="1055370"/>
                </a:lnTo>
                <a:lnTo>
                  <a:pt x="623960" y="1054100"/>
                </a:lnTo>
                <a:close/>
              </a:path>
              <a:path w="3461384" h="1226820">
                <a:moveTo>
                  <a:pt x="660368" y="1051560"/>
                </a:moveTo>
                <a:lnTo>
                  <a:pt x="659900" y="1051560"/>
                </a:lnTo>
                <a:lnTo>
                  <a:pt x="674046" y="1054100"/>
                </a:lnTo>
                <a:lnTo>
                  <a:pt x="660368" y="1051560"/>
                </a:lnTo>
                <a:close/>
              </a:path>
              <a:path w="3461384" h="1226820">
                <a:moveTo>
                  <a:pt x="1446118" y="1049020"/>
                </a:moveTo>
                <a:lnTo>
                  <a:pt x="658933" y="1049020"/>
                </a:lnTo>
                <a:lnTo>
                  <a:pt x="651513" y="1049915"/>
                </a:lnTo>
                <a:lnTo>
                  <a:pt x="674046" y="1054100"/>
                </a:lnTo>
                <a:lnTo>
                  <a:pt x="1439613" y="1054100"/>
                </a:lnTo>
                <a:lnTo>
                  <a:pt x="1446118" y="1049020"/>
                </a:lnTo>
                <a:close/>
              </a:path>
              <a:path w="3461384" h="1226820">
                <a:moveTo>
                  <a:pt x="644072" y="1049275"/>
                </a:moveTo>
                <a:lnTo>
                  <a:pt x="627445" y="1050290"/>
                </a:lnTo>
                <a:lnTo>
                  <a:pt x="617175" y="1051560"/>
                </a:lnTo>
                <a:lnTo>
                  <a:pt x="631328" y="1050290"/>
                </a:lnTo>
                <a:lnTo>
                  <a:pt x="648086" y="1050290"/>
                </a:lnTo>
                <a:lnTo>
                  <a:pt x="644072" y="1049275"/>
                </a:lnTo>
                <a:close/>
              </a:path>
              <a:path w="3461384" h="1226820">
                <a:moveTo>
                  <a:pt x="631328" y="1050290"/>
                </a:moveTo>
                <a:lnTo>
                  <a:pt x="617175" y="1051560"/>
                </a:lnTo>
                <a:lnTo>
                  <a:pt x="637895" y="1051560"/>
                </a:lnTo>
                <a:lnTo>
                  <a:pt x="641169" y="1051164"/>
                </a:lnTo>
                <a:lnTo>
                  <a:pt x="631328" y="1050290"/>
                </a:lnTo>
                <a:close/>
              </a:path>
              <a:path w="3461384" h="1226820">
                <a:moveTo>
                  <a:pt x="648192" y="1050316"/>
                </a:moveTo>
                <a:lnTo>
                  <a:pt x="641169" y="1051164"/>
                </a:lnTo>
                <a:lnTo>
                  <a:pt x="645615" y="1051560"/>
                </a:lnTo>
                <a:lnTo>
                  <a:pt x="653111" y="1051560"/>
                </a:lnTo>
                <a:lnTo>
                  <a:pt x="648192" y="1050316"/>
                </a:lnTo>
                <a:close/>
              </a:path>
              <a:path w="3461384" h="1226820">
                <a:moveTo>
                  <a:pt x="648086" y="1050290"/>
                </a:moveTo>
                <a:lnTo>
                  <a:pt x="631328" y="1050290"/>
                </a:lnTo>
                <a:lnTo>
                  <a:pt x="641169" y="1051164"/>
                </a:lnTo>
                <a:lnTo>
                  <a:pt x="648192" y="1050316"/>
                </a:lnTo>
                <a:close/>
              </a:path>
              <a:path w="3461384" h="1226820">
                <a:moveTo>
                  <a:pt x="647077" y="1049091"/>
                </a:moveTo>
                <a:lnTo>
                  <a:pt x="644072" y="1049275"/>
                </a:lnTo>
                <a:lnTo>
                  <a:pt x="648192" y="1050316"/>
                </a:lnTo>
                <a:lnTo>
                  <a:pt x="651513" y="1049915"/>
                </a:lnTo>
                <a:lnTo>
                  <a:pt x="647077" y="1049091"/>
                </a:lnTo>
                <a:close/>
              </a:path>
              <a:path w="3461384" h="1226820">
                <a:moveTo>
                  <a:pt x="658933" y="1049020"/>
                </a:moveTo>
                <a:lnTo>
                  <a:pt x="648256" y="1049020"/>
                </a:lnTo>
                <a:lnTo>
                  <a:pt x="647077" y="1049091"/>
                </a:lnTo>
                <a:lnTo>
                  <a:pt x="651513" y="1049915"/>
                </a:lnTo>
                <a:lnTo>
                  <a:pt x="658933" y="1049020"/>
                </a:lnTo>
                <a:close/>
              </a:path>
              <a:path w="3461384" h="1226820">
                <a:moveTo>
                  <a:pt x="633012" y="1046480"/>
                </a:moveTo>
                <a:lnTo>
                  <a:pt x="644072" y="1049275"/>
                </a:lnTo>
                <a:lnTo>
                  <a:pt x="647077" y="1049091"/>
                </a:lnTo>
                <a:lnTo>
                  <a:pt x="633012" y="1046480"/>
                </a:lnTo>
                <a:close/>
              </a:path>
              <a:path w="3461384" h="1226820">
                <a:moveTo>
                  <a:pt x="1449370" y="1046480"/>
                </a:moveTo>
                <a:lnTo>
                  <a:pt x="633012" y="1046480"/>
                </a:lnTo>
                <a:lnTo>
                  <a:pt x="647077" y="1049091"/>
                </a:lnTo>
                <a:lnTo>
                  <a:pt x="648256" y="1049020"/>
                </a:lnTo>
                <a:lnTo>
                  <a:pt x="1446118" y="1049020"/>
                </a:lnTo>
                <a:lnTo>
                  <a:pt x="1449370" y="1046480"/>
                </a:lnTo>
                <a:close/>
              </a:path>
              <a:path w="3461384" h="1226820">
                <a:moveTo>
                  <a:pt x="1116844" y="849630"/>
                </a:moveTo>
                <a:lnTo>
                  <a:pt x="1098127" y="850473"/>
                </a:lnTo>
                <a:lnTo>
                  <a:pt x="1074375" y="853440"/>
                </a:lnTo>
                <a:lnTo>
                  <a:pt x="1095609" y="850900"/>
                </a:lnTo>
                <a:lnTo>
                  <a:pt x="1106158" y="850900"/>
                </a:lnTo>
                <a:lnTo>
                  <a:pt x="1116844" y="849630"/>
                </a:lnTo>
                <a:close/>
              </a:path>
              <a:path w="3461384" h="1226820">
                <a:moveTo>
                  <a:pt x="1627506" y="849630"/>
                </a:moveTo>
                <a:lnTo>
                  <a:pt x="1116844" y="849630"/>
                </a:lnTo>
                <a:lnTo>
                  <a:pt x="1106158" y="850900"/>
                </a:lnTo>
                <a:lnTo>
                  <a:pt x="1095609" y="850900"/>
                </a:lnTo>
                <a:lnTo>
                  <a:pt x="1074375" y="853440"/>
                </a:lnTo>
                <a:lnTo>
                  <a:pt x="1624581" y="853440"/>
                </a:lnTo>
                <a:lnTo>
                  <a:pt x="1627506" y="849630"/>
                </a:lnTo>
                <a:close/>
              </a:path>
              <a:path w="3461384" h="1226820">
                <a:moveTo>
                  <a:pt x="1004525" y="845820"/>
                </a:moveTo>
                <a:lnTo>
                  <a:pt x="1025677" y="848360"/>
                </a:lnTo>
                <a:lnTo>
                  <a:pt x="1036018" y="850900"/>
                </a:lnTo>
                <a:lnTo>
                  <a:pt x="1046295" y="852170"/>
                </a:lnTo>
                <a:lnTo>
                  <a:pt x="1024468" y="847643"/>
                </a:lnTo>
                <a:lnTo>
                  <a:pt x="1004525" y="845820"/>
                </a:lnTo>
                <a:close/>
              </a:path>
              <a:path w="3461384" h="1226820">
                <a:moveTo>
                  <a:pt x="1024468" y="847643"/>
                </a:moveTo>
                <a:lnTo>
                  <a:pt x="1046295" y="852170"/>
                </a:lnTo>
                <a:lnTo>
                  <a:pt x="1084544" y="852170"/>
                </a:lnTo>
                <a:lnTo>
                  <a:pt x="1094712" y="850900"/>
                </a:lnTo>
                <a:lnTo>
                  <a:pt x="1060418" y="850900"/>
                </a:lnTo>
                <a:lnTo>
                  <a:pt x="1024468" y="847643"/>
                </a:lnTo>
                <a:close/>
              </a:path>
              <a:path w="3461384" h="1226820">
                <a:moveTo>
                  <a:pt x="1098127" y="850473"/>
                </a:moveTo>
                <a:lnTo>
                  <a:pt x="1088664" y="850900"/>
                </a:lnTo>
                <a:lnTo>
                  <a:pt x="1094712" y="850900"/>
                </a:lnTo>
                <a:lnTo>
                  <a:pt x="1098127" y="850473"/>
                </a:lnTo>
                <a:close/>
              </a:path>
              <a:path w="3461384" h="1226820">
                <a:moveTo>
                  <a:pt x="1168709" y="836836"/>
                </a:moveTo>
                <a:lnTo>
                  <a:pt x="1164279" y="838200"/>
                </a:lnTo>
                <a:lnTo>
                  <a:pt x="1134849" y="844550"/>
                </a:lnTo>
                <a:lnTo>
                  <a:pt x="1104881" y="849630"/>
                </a:lnTo>
                <a:lnTo>
                  <a:pt x="1098127" y="850473"/>
                </a:lnTo>
                <a:lnTo>
                  <a:pt x="1116844" y="849630"/>
                </a:lnTo>
                <a:lnTo>
                  <a:pt x="1627506" y="849630"/>
                </a:lnTo>
                <a:lnTo>
                  <a:pt x="1633356" y="842010"/>
                </a:lnTo>
                <a:lnTo>
                  <a:pt x="1153572" y="842010"/>
                </a:lnTo>
                <a:lnTo>
                  <a:pt x="1168709" y="836836"/>
                </a:lnTo>
                <a:close/>
              </a:path>
              <a:path w="3461384" h="1226820">
                <a:moveTo>
                  <a:pt x="1015675" y="845820"/>
                </a:moveTo>
                <a:lnTo>
                  <a:pt x="1004525" y="845820"/>
                </a:lnTo>
                <a:lnTo>
                  <a:pt x="1024468" y="847643"/>
                </a:lnTo>
                <a:lnTo>
                  <a:pt x="1015675" y="845820"/>
                </a:lnTo>
                <a:close/>
              </a:path>
              <a:path w="3461384" h="1226820">
                <a:moveTo>
                  <a:pt x="1193171" y="829310"/>
                </a:moveTo>
                <a:lnTo>
                  <a:pt x="1168709" y="836836"/>
                </a:lnTo>
                <a:lnTo>
                  <a:pt x="1153572" y="842010"/>
                </a:lnTo>
                <a:lnTo>
                  <a:pt x="1173367" y="835660"/>
                </a:lnTo>
                <a:lnTo>
                  <a:pt x="1183335" y="833120"/>
                </a:lnTo>
                <a:lnTo>
                  <a:pt x="1193171" y="829310"/>
                </a:lnTo>
                <a:close/>
              </a:path>
              <a:path w="3461384" h="1226820">
                <a:moveTo>
                  <a:pt x="1643105" y="829310"/>
                </a:moveTo>
                <a:lnTo>
                  <a:pt x="1193171" y="829310"/>
                </a:lnTo>
                <a:lnTo>
                  <a:pt x="1183335" y="833120"/>
                </a:lnTo>
                <a:lnTo>
                  <a:pt x="1173367" y="835660"/>
                </a:lnTo>
                <a:lnTo>
                  <a:pt x="1153572" y="842010"/>
                </a:lnTo>
                <a:lnTo>
                  <a:pt x="1633356" y="842010"/>
                </a:lnTo>
                <a:lnTo>
                  <a:pt x="1643105" y="829310"/>
                </a:lnTo>
                <a:close/>
              </a:path>
              <a:path w="3461384" h="1226820">
                <a:moveTo>
                  <a:pt x="1212651" y="816009"/>
                </a:moveTo>
                <a:lnTo>
                  <a:pt x="1197490" y="824230"/>
                </a:lnTo>
                <a:lnTo>
                  <a:pt x="1175869" y="834390"/>
                </a:lnTo>
                <a:lnTo>
                  <a:pt x="1168709" y="836836"/>
                </a:lnTo>
                <a:lnTo>
                  <a:pt x="1193171" y="829310"/>
                </a:lnTo>
                <a:lnTo>
                  <a:pt x="1643105" y="829310"/>
                </a:lnTo>
                <a:lnTo>
                  <a:pt x="1647980" y="822960"/>
                </a:lnTo>
                <a:lnTo>
                  <a:pt x="1203255" y="822960"/>
                </a:lnTo>
                <a:lnTo>
                  <a:pt x="1212651" y="816009"/>
                </a:lnTo>
                <a:close/>
              </a:path>
              <a:path w="3461384" h="1226820">
                <a:moveTo>
                  <a:pt x="910143" y="806438"/>
                </a:moveTo>
                <a:lnTo>
                  <a:pt x="927184" y="814742"/>
                </a:lnTo>
                <a:lnTo>
                  <a:pt x="934219" y="817880"/>
                </a:lnTo>
                <a:lnTo>
                  <a:pt x="944048" y="822960"/>
                </a:lnTo>
                <a:lnTo>
                  <a:pt x="948306" y="822960"/>
                </a:lnTo>
                <a:lnTo>
                  <a:pt x="938764" y="819150"/>
                </a:lnTo>
                <a:lnTo>
                  <a:pt x="910143" y="806438"/>
                </a:lnTo>
                <a:close/>
              </a:path>
              <a:path w="3461384" h="1226820">
                <a:moveTo>
                  <a:pt x="1217723" y="813260"/>
                </a:moveTo>
                <a:lnTo>
                  <a:pt x="1212651" y="816009"/>
                </a:lnTo>
                <a:lnTo>
                  <a:pt x="1203255" y="822960"/>
                </a:lnTo>
                <a:lnTo>
                  <a:pt x="1217723" y="813260"/>
                </a:lnTo>
                <a:close/>
              </a:path>
              <a:path w="3461384" h="1226820">
                <a:moveTo>
                  <a:pt x="1665219" y="798830"/>
                </a:moveTo>
                <a:lnTo>
                  <a:pt x="1239246" y="798830"/>
                </a:lnTo>
                <a:lnTo>
                  <a:pt x="1218571" y="812800"/>
                </a:lnTo>
                <a:lnTo>
                  <a:pt x="1217723" y="813260"/>
                </a:lnTo>
                <a:lnTo>
                  <a:pt x="1203255" y="822960"/>
                </a:lnTo>
                <a:lnTo>
                  <a:pt x="1647980" y="822960"/>
                </a:lnTo>
                <a:lnTo>
                  <a:pt x="1650905" y="819150"/>
                </a:lnTo>
                <a:lnTo>
                  <a:pt x="1665219" y="798830"/>
                </a:lnTo>
                <a:close/>
              </a:path>
              <a:path w="3461384" h="1226820">
                <a:moveTo>
                  <a:pt x="1327804" y="706120"/>
                </a:moveTo>
                <a:lnTo>
                  <a:pt x="1299534" y="737870"/>
                </a:lnTo>
                <a:lnTo>
                  <a:pt x="1269577" y="768350"/>
                </a:lnTo>
                <a:lnTo>
                  <a:pt x="1237596" y="797560"/>
                </a:lnTo>
                <a:lnTo>
                  <a:pt x="1212651" y="816009"/>
                </a:lnTo>
                <a:lnTo>
                  <a:pt x="1217723" y="813260"/>
                </a:lnTo>
                <a:lnTo>
                  <a:pt x="1239246" y="798830"/>
                </a:lnTo>
                <a:lnTo>
                  <a:pt x="1665219" y="798830"/>
                </a:lnTo>
                <a:lnTo>
                  <a:pt x="1679533" y="778510"/>
                </a:lnTo>
                <a:lnTo>
                  <a:pt x="1706865" y="740410"/>
                </a:lnTo>
                <a:lnTo>
                  <a:pt x="1300448" y="740410"/>
                </a:lnTo>
                <a:lnTo>
                  <a:pt x="1307151" y="731520"/>
                </a:lnTo>
                <a:lnTo>
                  <a:pt x="1321100" y="715010"/>
                </a:lnTo>
                <a:lnTo>
                  <a:pt x="1327804" y="706120"/>
                </a:lnTo>
                <a:close/>
              </a:path>
              <a:path w="3461384" h="1226820">
                <a:moveTo>
                  <a:pt x="904449" y="803910"/>
                </a:moveTo>
                <a:lnTo>
                  <a:pt x="914285" y="808990"/>
                </a:lnTo>
                <a:lnTo>
                  <a:pt x="927184" y="814742"/>
                </a:lnTo>
                <a:lnTo>
                  <a:pt x="910143" y="806438"/>
                </a:lnTo>
                <a:lnTo>
                  <a:pt x="904449" y="803910"/>
                </a:lnTo>
                <a:close/>
              </a:path>
              <a:path w="3461384" h="1226820">
                <a:moveTo>
                  <a:pt x="904953" y="803910"/>
                </a:moveTo>
                <a:lnTo>
                  <a:pt x="904449" y="803910"/>
                </a:lnTo>
                <a:lnTo>
                  <a:pt x="910143" y="806438"/>
                </a:lnTo>
                <a:lnTo>
                  <a:pt x="904953" y="803910"/>
                </a:lnTo>
                <a:close/>
              </a:path>
              <a:path w="3461384" h="1226820">
                <a:moveTo>
                  <a:pt x="2173043" y="0"/>
                </a:moveTo>
                <a:lnTo>
                  <a:pt x="2122580" y="2540"/>
                </a:lnTo>
                <a:lnTo>
                  <a:pt x="2072775" y="10160"/>
                </a:lnTo>
                <a:lnTo>
                  <a:pt x="2024043" y="21590"/>
                </a:lnTo>
                <a:lnTo>
                  <a:pt x="1978409" y="36830"/>
                </a:lnTo>
                <a:lnTo>
                  <a:pt x="1934370" y="55880"/>
                </a:lnTo>
                <a:lnTo>
                  <a:pt x="1891899" y="77470"/>
                </a:lnTo>
                <a:lnTo>
                  <a:pt x="1850972" y="101600"/>
                </a:lnTo>
                <a:lnTo>
                  <a:pt x="1811564" y="128270"/>
                </a:lnTo>
                <a:lnTo>
                  <a:pt x="1773649" y="156210"/>
                </a:lnTo>
                <a:lnTo>
                  <a:pt x="1737203" y="187960"/>
                </a:lnTo>
                <a:lnTo>
                  <a:pt x="1702200" y="220980"/>
                </a:lnTo>
                <a:lnTo>
                  <a:pt x="1667589" y="256540"/>
                </a:lnTo>
                <a:lnTo>
                  <a:pt x="1634059" y="293370"/>
                </a:lnTo>
                <a:lnTo>
                  <a:pt x="1601548" y="331470"/>
                </a:lnTo>
                <a:lnTo>
                  <a:pt x="1569993" y="370840"/>
                </a:lnTo>
                <a:lnTo>
                  <a:pt x="1539332" y="410210"/>
                </a:lnTo>
                <a:lnTo>
                  <a:pt x="1509504" y="449580"/>
                </a:lnTo>
                <a:lnTo>
                  <a:pt x="1480445" y="490220"/>
                </a:lnTo>
                <a:lnTo>
                  <a:pt x="1422419" y="575310"/>
                </a:lnTo>
                <a:lnTo>
                  <a:pt x="1393147" y="617220"/>
                </a:lnTo>
                <a:lnTo>
                  <a:pt x="1363274" y="659130"/>
                </a:lnTo>
                <a:lnTo>
                  <a:pt x="1332481" y="701040"/>
                </a:lnTo>
                <a:lnTo>
                  <a:pt x="1300448" y="740410"/>
                </a:lnTo>
                <a:lnTo>
                  <a:pt x="1706865" y="740410"/>
                </a:lnTo>
                <a:lnTo>
                  <a:pt x="1707776" y="739140"/>
                </a:lnTo>
                <a:lnTo>
                  <a:pt x="1735866" y="698500"/>
                </a:lnTo>
                <a:lnTo>
                  <a:pt x="1764038" y="659130"/>
                </a:lnTo>
                <a:lnTo>
                  <a:pt x="1792524" y="619760"/>
                </a:lnTo>
                <a:lnTo>
                  <a:pt x="1821559" y="580390"/>
                </a:lnTo>
                <a:lnTo>
                  <a:pt x="1851376" y="541020"/>
                </a:lnTo>
                <a:lnTo>
                  <a:pt x="1854460" y="537210"/>
                </a:lnTo>
                <a:lnTo>
                  <a:pt x="1854130" y="537210"/>
                </a:lnTo>
                <a:lnTo>
                  <a:pt x="1858618" y="532071"/>
                </a:lnTo>
                <a:lnTo>
                  <a:pt x="1882209" y="502920"/>
                </a:lnTo>
                <a:lnTo>
                  <a:pt x="1884082" y="502920"/>
                </a:lnTo>
                <a:lnTo>
                  <a:pt x="1919890" y="466090"/>
                </a:lnTo>
                <a:lnTo>
                  <a:pt x="1955105" y="431800"/>
                </a:lnTo>
                <a:lnTo>
                  <a:pt x="1992154" y="400050"/>
                </a:lnTo>
                <a:lnTo>
                  <a:pt x="1998952" y="394970"/>
                </a:lnTo>
                <a:lnTo>
                  <a:pt x="1995963" y="394970"/>
                </a:lnTo>
                <a:lnTo>
                  <a:pt x="2004614" y="388620"/>
                </a:lnTo>
                <a:lnTo>
                  <a:pt x="2013332" y="383540"/>
                </a:lnTo>
                <a:lnTo>
                  <a:pt x="2022186" y="377190"/>
                </a:lnTo>
                <a:lnTo>
                  <a:pt x="2031244" y="370840"/>
                </a:lnTo>
                <a:lnTo>
                  <a:pt x="2035798" y="370840"/>
                </a:lnTo>
                <a:lnTo>
                  <a:pt x="2053923" y="360680"/>
                </a:lnTo>
                <a:lnTo>
                  <a:pt x="2081912" y="346710"/>
                </a:lnTo>
                <a:lnTo>
                  <a:pt x="2076608" y="346710"/>
                </a:lnTo>
                <a:lnTo>
                  <a:pt x="2093099" y="341540"/>
                </a:lnTo>
                <a:lnTo>
                  <a:pt x="2116207" y="332740"/>
                </a:lnTo>
                <a:lnTo>
                  <a:pt x="2125295" y="332740"/>
                </a:lnTo>
                <a:lnTo>
                  <a:pt x="2149808" y="328930"/>
                </a:lnTo>
                <a:lnTo>
                  <a:pt x="2133479" y="328930"/>
                </a:lnTo>
                <a:lnTo>
                  <a:pt x="2153997" y="326390"/>
                </a:lnTo>
                <a:lnTo>
                  <a:pt x="2164259" y="326390"/>
                </a:lnTo>
                <a:lnTo>
                  <a:pt x="2174525" y="325120"/>
                </a:lnTo>
                <a:lnTo>
                  <a:pt x="3438258" y="325120"/>
                </a:lnTo>
                <a:lnTo>
                  <a:pt x="3443154" y="312420"/>
                </a:lnTo>
                <a:lnTo>
                  <a:pt x="3448866" y="290830"/>
                </a:lnTo>
                <a:lnTo>
                  <a:pt x="2980912" y="290830"/>
                </a:lnTo>
                <a:lnTo>
                  <a:pt x="2996303" y="288290"/>
                </a:lnTo>
                <a:lnTo>
                  <a:pt x="2957163" y="288290"/>
                </a:lnTo>
                <a:lnTo>
                  <a:pt x="2946784" y="287020"/>
                </a:lnTo>
                <a:lnTo>
                  <a:pt x="2936273" y="284480"/>
                </a:lnTo>
                <a:lnTo>
                  <a:pt x="2925764" y="283210"/>
                </a:lnTo>
                <a:lnTo>
                  <a:pt x="2915392" y="280670"/>
                </a:lnTo>
                <a:lnTo>
                  <a:pt x="2922405" y="280670"/>
                </a:lnTo>
                <a:lnTo>
                  <a:pt x="2910818" y="278130"/>
                </a:lnTo>
                <a:lnTo>
                  <a:pt x="2865624" y="264160"/>
                </a:lnTo>
                <a:lnTo>
                  <a:pt x="2821378" y="246380"/>
                </a:lnTo>
                <a:lnTo>
                  <a:pt x="2818199" y="246380"/>
                </a:lnTo>
                <a:lnTo>
                  <a:pt x="2807647" y="242570"/>
                </a:lnTo>
                <a:lnTo>
                  <a:pt x="2797500" y="237490"/>
                </a:lnTo>
                <a:lnTo>
                  <a:pt x="2777877" y="227330"/>
                </a:lnTo>
                <a:lnTo>
                  <a:pt x="2779109" y="227330"/>
                </a:lnTo>
                <a:lnTo>
                  <a:pt x="2773897" y="224790"/>
                </a:lnTo>
                <a:lnTo>
                  <a:pt x="2730128" y="201930"/>
                </a:lnTo>
                <a:lnTo>
                  <a:pt x="2643336" y="153670"/>
                </a:lnTo>
                <a:lnTo>
                  <a:pt x="2556117" y="107950"/>
                </a:lnTo>
                <a:lnTo>
                  <a:pt x="2466764" y="64770"/>
                </a:lnTo>
                <a:lnTo>
                  <a:pt x="2420753" y="46990"/>
                </a:lnTo>
                <a:lnTo>
                  <a:pt x="2373204" y="30480"/>
                </a:lnTo>
                <a:lnTo>
                  <a:pt x="2324245" y="17780"/>
                </a:lnTo>
                <a:lnTo>
                  <a:pt x="2274289" y="7620"/>
                </a:lnTo>
                <a:lnTo>
                  <a:pt x="2223750" y="2540"/>
                </a:lnTo>
                <a:lnTo>
                  <a:pt x="2173043" y="0"/>
                </a:lnTo>
                <a:close/>
              </a:path>
              <a:path w="3461384" h="1226820">
                <a:moveTo>
                  <a:pt x="2380156" y="383407"/>
                </a:moveTo>
                <a:lnTo>
                  <a:pt x="2403441" y="394970"/>
                </a:lnTo>
                <a:lnTo>
                  <a:pt x="2448546" y="419100"/>
                </a:lnTo>
                <a:lnTo>
                  <a:pt x="2493168" y="444500"/>
                </a:lnTo>
                <a:lnTo>
                  <a:pt x="2582754" y="492760"/>
                </a:lnTo>
                <a:lnTo>
                  <a:pt x="2626606" y="515620"/>
                </a:lnTo>
                <a:lnTo>
                  <a:pt x="2716835" y="556260"/>
                </a:lnTo>
                <a:lnTo>
                  <a:pt x="2763081" y="572770"/>
                </a:lnTo>
                <a:lnTo>
                  <a:pt x="2809995" y="588010"/>
                </a:lnTo>
                <a:lnTo>
                  <a:pt x="2857512" y="600710"/>
                </a:lnTo>
                <a:lnTo>
                  <a:pt x="2905568" y="608330"/>
                </a:lnTo>
                <a:lnTo>
                  <a:pt x="2954098" y="613410"/>
                </a:lnTo>
                <a:lnTo>
                  <a:pt x="3003036" y="614680"/>
                </a:lnTo>
                <a:lnTo>
                  <a:pt x="3052318" y="610870"/>
                </a:lnTo>
                <a:lnTo>
                  <a:pt x="3101879" y="603250"/>
                </a:lnTo>
                <a:lnTo>
                  <a:pt x="3151399" y="589280"/>
                </a:lnTo>
                <a:lnTo>
                  <a:pt x="3199949" y="570230"/>
                </a:lnTo>
                <a:lnTo>
                  <a:pt x="3246562" y="546100"/>
                </a:lnTo>
                <a:lnTo>
                  <a:pt x="3290272" y="518160"/>
                </a:lnTo>
                <a:lnTo>
                  <a:pt x="3330111" y="485140"/>
                </a:lnTo>
                <a:lnTo>
                  <a:pt x="3374124" y="440690"/>
                </a:lnTo>
                <a:lnTo>
                  <a:pt x="3409240" y="389890"/>
                </a:lnTo>
                <a:lnTo>
                  <a:pt x="2397004" y="389890"/>
                </a:lnTo>
                <a:lnTo>
                  <a:pt x="2380156" y="383407"/>
                </a:lnTo>
                <a:close/>
              </a:path>
              <a:path w="3461384" h="1226820">
                <a:moveTo>
                  <a:pt x="1856850" y="534256"/>
                </a:moveTo>
                <a:lnTo>
                  <a:pt x="1854130" y="537210"/>
                </a:lnTo>
                <a:lnTo>
                  <a:pt x="1854460" y="537210"/>
                </a:lnTo>
                <a:lnTo>
                  <a:pt x="1856850" y="534256"/>
                </a:lnTo>
                <a:close/>
              </a:path>
              <a:path w="3461384" h="1226820">
                <a:moveTo>
                  <a:pt x="1864560" y="525269"/>
                </a:moveTo>
                <a:lnTo>
                  <a:pt x="1858618" y="532071"/>
                </a:lnTo>
                <a:lnTo>
                  <a:pt x="1856850" y="534256"/>
                </a:lnTo>
                <a:lnTo>
                  <a:pt x="1861148" y="529590"/>
                </a:lnTo>
                <a:lnTo>
                  <a:pt x="1864560" y="525269"/>
                </a:lnTo>
                <a:close/>
              </a:path>
              <a:path w="3461384" h="1226820">
                <a:moveTo>
                  <a:pt x="1884082" y="502920"/>
                </a:moveTo>
                <a:lnTo>
                  <a:pt x="1882209" y="502920"/>
                </a:lnTo>
                <a:lnTo>
                  <a:pt x="1864560" y="525269"/>
                </a:lnTo>
                <a:lnTo>
                  <a:pt x="1884082" y="502920"/>
                </a:lnTo>
                <a:close/>
              </a:path>
              <a:path w="3461384" h="1226820">
                <a:moveTo>
                  <a:pt x="2031244" y="370840"/>
                </a:moveTo>
                <a:lnTo>
                  <a:pt x="2022186" y="377190"/>
                </a:lnTo>
                <a:lnTo>
                  <a:pt x="2013332" y="383540"/>
                </a:lnTo>
                <a:lnTo>
                  <a:pt x="2004614" y="388620"/>
                </a:lnTo>
                <a:lnTo>
                  <a:pt x="1995963" y="394970"/>
                </a:lnTo>
                <a:lnTo>
                  <a:pt x="2014040" y="383695"/>
                </a:lnTo>
                <a:lnTo>
                  <a:pt x="2031244" y="370840"/>
                </a:lnTo>
                <a:close/>
              </a:path>
              <a:path w="3461384" h="1226820">
                <a:moveTo>
                  <a:pt x="2014040" y="383695"/>
                </a:moveTo>
                <a:lnTo>
                  <a:pt x="1995963" y="394970"/>
                </a:lnTo>
                <a:lnTo>
                  <a:pt x="1998952" y="394970"/>
                </a:lnTo>
                <a:lnTo>
                  <a:pt x="2014040" y="383695"/>
                </a:lnTo>
                <a:close/>
              </a:path>
              <a:path w="3461384" h="1226820">
                <a:moveTo>
                  <a:pt x="3417968" y="372110"/>
                </a:moveTo>
                <a:lnTo>
                  <a:pt x="2357405" y="372110"/>
                </a:lnTo>
                <a:lnTo>
                  <a:pt x="2372456" y="379583"/>
                </a:lnTo>
                <a:lnTo>
                  <a:pt x="2397004" y="389890"/>
                </a:lnTo>
                <a:lnTo>
                  <a:pt x="3409240" y="389890"/>
                </a:lnTo>
                <a:lnTo>
                  <a:pt x="3410032" y="388620"/>
                </a:lnTo>
                <a:lnTo>
                  <a:pt x="3417968" y="372110"/>
                </a:lnTo>
                <a:close/>
              </a:path>
              <a:path w="3461384" h="1226820">
                <a:moveTo>
                  <a:pt x="2035798" y="370840"/>
                </a:moveTo>
                <a:lnTo>
                  <a:pt x="2031244" y="370840"/>
                </a:lnTo>
                <a:lnTo>
                  <a:pt x="2014040" y="383695"/>
                </a:lnTo>
                <a:lnTo>
                  <a:pt x="2024470" y="377190"/>
                </a:lnTo>
                <a:lnTo>
                  <a:pt x="2035798" y="370840"/>
                </a:lnTo>
                <a:close/>
              </a:path>
              <a:path w="3461384" h="1226820">
                <a:moveTo>
                  <a:pt x="2369474" y="378332"/>
                </a:moveTo>
                <a:lnTo>
                  <a:pt x="2377200" y="382270"/>
                </a:lnTo>
                <a:lnTo>
                  <a:pt x="2380156" y="383407"/>
                </a:lnTo>
                <a:lnTo>
                  <a:pt x="2372456" y="379583"/>
                </a:lnTo>
                <a:lnTo>
                  <a:pt x="2369474" y="378332"/>
                </a:lnTo>
                <a:close/>
              </a:path>
              <a:path w="3461384" h="1226820">
                <a:moveTo>
                  <a:pt x="2220145" y="330103"/>
                </a:moveTo>
                <a:lnTo>
                  <a:pt x="2257376" y="337820"/>
                </a:lnTo>
                <a:lnTo>
                  <a:pt x="2305110" y="353060"/>
                </a:lnTo>
                <a:lnTo>
                  <a:pt x="2351630" y="370840"/>
                </a:lnTo>
                <a:lnTo>
                  <a:pt x="2369474" y="378332"/>
                </a:lnTo>
                <a:lnTo>
                  <a:pt x="2357405" y="372110"/>
                </a:lnTo>
                <a:lnTo>
                  <a:pt x="3417968" y="372110"/>
                </a:lnTo>
                <a:lnTo>
                  <a:pt x="3428956" y="349250"/>
                </a:lnTo>
                <a:lnTo>
                  <a:pt x="3434341" y="335280"/>
                </a:lnTo>
                <a:lnTo>
                  <a:pt x="2250840" y="335280"/>
                </a:lnTo>
                <a:lnTo>
                  <a:pt x="2221265" y="330200"/>
                </a:lnTo>
                <a:lnTo>
                  <a:pt x="2220145" y="330103"/>
                </a:lnTo>
                <a:close/>
              </a:path>
              <a:path w="3461384" h="1226820">
                <a:moveTo>
                  <a:pt x="2098208" y="339939"/>
                </a:moveTo>
                <a:lnTo>
                  <a:pt x="2093099" y="341540"/>
                </a:lnTo>
                <a:lnTo>
                  <a:pt x="2086337" y="344170"/>
                </a:lnTo>
                <a:lnTo>
                  <a:pt x="2076608" y="346710"/>
                </a:lnTo>
                <a:lnTo>
                  <a:pt x="2081912" y="346710"/>
                </a:lnTo>
                <a:lnTo>
                  <a:pt x="2084456" y="345440"/>
                </a:lnTo>
                <a:lnTo>
                  <a:pt x="2098208" y="339939"/>
                </a:lnTo>
                <a:close/>
              </a:path>
              <a:path w="3461384" h="1226820">
                <a:moveTo>
                  <a:pt x="2116207" y="332740"/>
                </a:moveTo>
                <a:lnTo>
                  <a:pt x="2093099" y="341540"/>
                </a:lnTo>
                <a:lnTo>
                  <a:pt x="2098208" y="339939"/>
                </a:lnTo>
                <a:lnTo>
                  <a:pt x="2116207" y="332740"/>
                </a:lnTo>
                <a:close/>
              </a:path>
              <a:path w="3461384" h="1226820">
                <a:moveTo>
                  <a:pt x="2125295" y="332740"/>
                </a:moveTo>
                <a:lnTo>
                  <a:pt x="2116207" y="332740"/>
                </a:lnTo>
                <a:lnTo>
                  <a:pt x="2098208" y="339939"/>
                </a:lnTo>
                <a:lnTo>
                  <a:pt x="2100918" y="339090"/>
                </a:lnTo>
                <a:lnTo>
                  <a:pt x="2125295" y="332740"/>
                </a:lnTo>
                <a:close/>
              </a:path>
              <a:path w="3461384" h="1226820">
                <a:moveTo>
                  <a:pt x="2208358" y="327660"/>
                </a:moveTo>
                <a:lnTo>
                  <a:pt x="2220145" y="330103"/>
                </a:lnTo>
                <a:lnTo>
                  <a:pt x="2221265" y="330200"/>
                </a:lnTo>
                <a:lnTo>
                  <a:pt x="2250840" y="335280"/>
                </a:lnTo>
                <a:lnTo>
                  <a:pt x="2229599" y="330200"/>
                </a:lnTo>
                <a:lnTo>
                  <a:pt x="2208358" y="327660"/>
                </a:lnTo>
                <a:close/>
              </a:path>
              <a:path w="3461384" h="1226820">
                <a:moveTo>
                  <a:pt x="3437279" y="327660"/>
                </a:moveTo>
                <a:lnTo>
                  <a:pt x="2208358" y="327660"/>
                </a:lnTo>
                <a:lnTo>
                  <a:pt x="2229599" y="330200"/>
                </a:lnTo>
                <a:lnTo>
                  <a:pt x="2250840" y="335280"/>
                </a:lnTo>
                <a:lnTo>
                  <a:pt x="3434341" y="335280"/>
                </a:lnTo>
                <a:lnTo>
                  <a:pt x="3437279" y="327660"/>
                </a:lnTo>
                <a:close/>
              </a:path>
              <a:path w="3461384" h="1226820">
                <a:moveTo>
                  <a:pt x="2208358" y="327660"/>
                </a:moveTo>
                <a:lnTo>
                  <a:pt x="2191892" y="327660"/>
                </a:lnTo>
                <a:lnTo>
                  <a:pt x="2220145" y="330103"/>
                </a:lnTo>
                <a:lnTo>
                  <a:pt x="2208358" y="327660"/>
                </a:lnTo>
                <a:close/>
              </a:path>
              <a:path w="3461384" h="1226820">
                <a:moveTo>
                  <a:pt x="2174525" y="325120"/>
                </a:moveTo>
                <a:lnTo>
                  <a:pt x="2164259" y="326390"/>
                </a:lnTo>
                <a:lnTo>
                  <a:pt x="2153997" y="326390"/>
                </a:lnTo>
                <a:lnTo>
                  <a:pt x="2133479" y="328930"/>
                </a:lnTo>
                <a:lnTo>
                  <a:pt x="2156235" y="327939"/>
                </a:lnTo>
                <a:lnTo>
                  <a:pt x="2174525" y="325120"/>
                </a:lnTo>
                <a:close/>
              </a:path>
              <a:path w="3461384" h="1226820">
                <a:moveTo>
                  <a:pt x="2156235" y="327939"/>
                </a:moveTo>
                <a:lnTo>
                  <a:pt x="2133479" y="328930"/>
                </a:lnTo>
                <a:lnTo>
                  <a:pt x="2149808" y="328930"/>
                </a:lnTo>
                <a:lnTo>
                  <a:pt x="2156235" y="327939"/>
                </a:lnTo>
                <a:close/>
              </a:path>
              <a:path w="3461384" h="1226820">
                <a:moveTo>
                  <a:pt x="3438258" y="325120"/>
                </a:moveTo>
                <a:lnTo>
                  <a:pt x="2174525" y="325120"/>
                </a:lnTo>
                <a:lnTo>
                  <a:pt x="2156235" y="327939"/>
                </a:lnTo>
                <a:lnTo>
                  <a:pt x="2162654" y="327660"/>
                </a:lnTo>
                <a:lnTo>
                  <a:pt x="3437279" y="327660"/>
                </a:lnTo>
                <a:lnTo>
                  <a:pt x="3438258" y="325120"/>
                </a:lnTo>
                <a:close/>
              </a:path>
              <a:path w="3461384" h="1226820">
                <a:moveTo>
                  <a:pt x="3022682" y="287020"/>
                </a:moveTo>
                <a:lnTo>
                  <a:pt x="2996547" y="288249"/>
                </a:lnTo>
                <a:lnTo>
                  <a:pt x="2980912" y="290830"/>
                </a:lnTo>
                <a:lnTo>
                  <a:pt x="3001797" y="288290"/>
                </a:lnTo>
                <a:lnTo>
                  <a:pt x="3012105" y="288290"/>
                </a:lnTo>
                <a:lnTo>
                  <a:pt x="3022682" y="287020"/>
                </a:lnTo>
                <a:close/>
              </a:path>
              <a:path w="3461384" h="1226820">
                <a:moveTo>
                  <a:pt x="3449874" y="287020"/>
                </a:moveTo>
                <a:lnTo>
                  <a:pt x="3022682" y="287020"/>
                </a:lnTo>
                <a:lnTo>
                  <a:pt x="3012105" y="288290"/>
                </a:lnTo>
                <a:lnTo>
                  <a:pt x="3001797" y="288290"/>
                </a:lnTo>
                <a:lnTo>
                  <a:pt x="2980912" y="290830"/>
                </a:lnTo>
                <a:lnTo>
                  <a:pt x="3448866" y="290830"/>
                </a:lnTo>
                <a:lnTo>
                  <a:pt x="3449874" y="287020"/>
                </a:lnTo>
                <a:close/>
              </a:path>
              <a:path w="3461384" h="1226820">
                <a:moveTo>
                  <a:pt x="2915392" y="280670"/>
                </a:moveTo>
                <a:lnTo>
                  <a:pt x="2925764" y="283210"/>
                </a:lnTo>
                <a:lnTo>
                  <a:pt x="2936273" y="284480"/>
                </a:lnTo>
                <a:lnTo>
                  <a:pt x="2946784" y="287020"/>
                </a:lnTo>
                <a:lnTo>
                  <a:pt x="2957163" y="288290"/>
                </a:lnTo>
                <a:lnTo>
                  <a:pt x="2935642" y="283572"/>
                </a:lnTo>
                <a:lnTo>
                  <a:pt x="2915392" y="280670"/>
                </a:lnTo>
                <a:close/>
              </a:path>
              <a:path w="3461384" h="1226820">
                <a:moveTo>
                  <a:pt x="2935642" y="283572"/>
                </a:moveTo>
                <a:lnTo>
                  <a:pt x="2957163" y="288290"/>
                </a:lnTo>
                <a:lnTo>
                  <a:pt x="2995690" y="288290"/>
                </a:lnTo>
                <a:lnTo>
                  <a:pt x="2968766" y="287020"/>
                </a:lnTo>
                <a:lnTo>
                  <a:pt x="2941977" y="284480"/>
                </a:lnTo>
                <a:lnTo>
                  <a:pt x="2935642" y="283572"/>
                </a:lnTo>
                <a:close/>
              </a:path>
              <a:path w="3461384" h="1226820">
                <a:moveTo>
                  <a:pt x="2996547" y="288249"/>
                </a:moveTo>
                <a:lnTo>
                  <a:pt x="2995690" y="288290"/>
                </a:lnTo>
                <a:lnTo>
                  <a:pt x="2996303" y="288290"/>
                </a:lnTo>
                <a:lnTo>
                  <a:pt x="2996547" y="288249"/>
                </a:lnTo>
                <a:close/>
              </a:path>
              <a:path w="3461384" h="1226820">
                <a:moveTo>
                  <a:pt x="3055421" y="276057"/>
                </a:moveTo>
                <a:lnTo>
                  <a:pt x="3049361" y="278130"/>
                </a:lnTo>
                <a:lnTo>
                  <a:pt x="3026814" y="283210"/>
                </a:lnTo>
                <a:lnTo>
                  <a:pt x="2996547" y="288249"/>
                </a:lnTo>
                <a:lnTo>
                  <a:pt x="3022682" y="287020"/>
                </a:lnTo>
                <a:lnTo>
                  <a:pt x="3449874" y="287020"/>
                </a:lnTo>
                <a:lnTo>
                  <a:pt x="3450546" y="284480"/>
                </a:lnTo>
                <a:lnTo>
                  <a:pt x="3032029" y="284480"/>
                </a:lnTo>
                <a:lnTo>
                  <a:pt x="3053768" y="276860"/>
                </a:lnTo>
                <a:lnTo>
                  <a:pt x="3055421" y="276057"/>
                </a:lnTo>
                <a:close/>
              </a:path>
              <a:path w="3461384" h="1226820">
                <a:moveTo>
                  <a:pt x="3071641" y="270510"/>
                </a:moveTo>
                <a:lnTo>
                  <a:pt x="3055421" y="276057"/>
                </a:lnTo>
                <a:lnTo>
                  <a:pt x="3053768" y="276860"/>
                </a:lnTo>
                <a:lnTo>
                  <a:pt x="3032029" y="284480"/>
                </a:lnTo>
                <a:lnTo>
                  <a:pt x="3051835" y="278130"/>
                </a:lnTo>
                <a:lnTo>
                  <a:pt x="3071641" y="270510"/>
                </a:lnTo>
                <a:close/>
              </a:path>
              <a:path w="3461384" h="1226820">
                <a:moveTo>
                  <a:pt x="3454029" y="270510"/>
                </a:moveTo>
                <a:lnTo>
                  <a:pt x="3071641" y="270510"/>
                </a:lnTo>
                <a:lnTo>
                  <a:pt x="3051835" y="278130"/>
                </a:lnTo>
                <a:lnTo>
                  <a:pt x="3032029" y="284480"/>
                </a:lnTo>
                <a:lnTo>
                  <a:pt x="3450546" y="284480"/>
                </a:lnTo>
                <a:lnTo>
                  <a:pt x="3453570" y="273050"/>
                </a:lnTo>
                <a:lnTo>
                  <a:pt x="3454029" y="270510"/>
                </a:lnTo>
                <a:close/>
              </a:path>
              <a:path w="3461384" h="1226820">
                <a:moveTo>
                  <a:pt x="2922405" y="280670"/>
                </a:moveTo>
                <a:lnTo>
                  <a:pt x="2915392" y="280670"/>
                </a:lnTo>
                <a:lnTo>
                  <a:pt x="2935642" y="283572"/>
                </a:lnTo>
                <a:lnTo>
                  <a:pt x="2922405" y="280670"/>
                </a:lnTo>
                <a:close/>
              </a:path>
              <a:path w="3461384" h="1226820">
                <a:moveTo>
                  <a:pt x="3095320" y="256206"/>
                </a:moveTo>
                <a:lnTo>
                  <a:pt x="3094812" y="256540"/>
                </a:lnTo>
                <a:lnTo>
                  <a:pt x="3074695" y="266700"/>
                </a:lnTo>
                <a:lnTo>
                  <a:pt x="3055421" y="276057"/>
                </a:lnTo>
                <a:lnTo>
                  <a:pt x="3071641" y="270510"/>
                </a:lnTo>
                <a:lnTo>
                  <a:pt x="3454029" y="270510"/>
                </a:lnTo>
                <a:lnTo>
                  <a:pt x="3454488" y="267970"/>
                </a:lnTo>
                <a:lnTo>
                  <a:pt x="3079553" y="267970"/>
                </a:lnTo>
                <a:lnTo>
                  <a:pt x="3094931" y="256540"/>
                </a:lnTo>
                <a:lnTo>
                  <a:pt x="3095320" y="256206"/>
                </a:lnTo>
                <a:close/>
              </a:path>
              <a:path w="3461384" h="1226820">
                <a:moveTo>
                  <a:pt x="3111969" y="245255"/>
                </a:moveTo>
                <a:lnTo>
                  <a:pt x="3095320" y="256206"/>
                </a:lnTo>
                <a:lnTo>
                  <a:pt x="3094931" y="256540"/>
                </a:lnTo>
                <a:lnTo>
                  <a:pt x="3079553" y="267970"/>
                </a:lnTo>
                <a:lnTo>
                  <a:pt x="3088192" y="261620"/>
                </a:lnTo>
                <a:lnTo>
                  <a:pt x="3096833" y="256540"/>
                </a:lnTo>
                <a:lnTo>
                  <a:pt x="3111659" y="245648"/>
                </a:lnTo>
                <a:lnTo>
                  <a:pt x="3111969" y="245255"/>
                </a:lnTo>
                <a:close/>
              </a:path>
              <a:path w="3461384" h="1226820">
                <a:moveTo>
                  <a:pt x="3111659" y="245648"/>
                </a:moveTo>
                <a:lnTo>
                  <a:pt x="3096833" y="256540"/>
                </a:lnTo>
                <a:lnTo>
                  <a:pt x="3088192" y="261620"/>
                </a:lnTo>
                <a:lnTo>
                  <a:pt x="3079553" y="267970"/>
                </a:lnTo>
                <a:lnTo>
                  <a:pt x="3454488" y="267970"/>
                </a:lnTo>
                <a:lnTo>
                  <a:pt x="3457934" y="248920"/>
                </a:lnTo>
                <a:lnTo>
                  <a:pt x="3109080" y="248920"/>
                </a:lnTo>
                <a:lnTo>
                  <a:pt x="3111659" y="245648"/>
                </a:lnTo>
                <a:close/>
              </a:path>
              <a:path w="3461384" h="1226820">
                <a:moveTo>
                  <a:pt x="3120150" y="234430"/>
                </a:moveTo>
                <a:lnTo>
                  <a:pt x="3109704" y="243840"/>
                </a:lnTo>
                <a:lnTo>
                  <a:pt x="3095320" y="256206"/>
                </a:lnTo>
                <a:lnTo>
                  <a:pt x="3111969" y="245255"/>
                </a:lnTo>
                <a:lnTo>
                  <a:pt x="3118093" y="237490"/>
                </a:lnTo>
                <a:lnTo>
                  <a:pt x="3120150" y="234430"/>
                </a:lnTo>
                <a:close/>
              </a:path>
              <a:path w="3461384" h="1226820">
                <a:moveTo>
                  <a:pt x="3113002" y="244662"/>
                </a:moveTo>
                <a:lnTo>
                  <a:pt x="3111659" y="245648"/>
                </a:lnTo>
                <a:lnTo>
                  <a:pt x="3109080" y="248920"/>
                </a:lnTo>
                <a:lnTo>
                  <a:pt x="3113002" y="244662"/>
                </a:lnTo>
                <a:close/>
              </a:path>
              <a:path w="3461384" h="1226820">
                <a:moveTo>
                  <a:pt x="3458853" y="243840"/>
                </a:moveTo>
                <a:lnTo>
                  <a:pt x="3114122" y="243840"/>
                </a:lnTo>
                <a:lnTo>
                  <a:pt x="3113002" y="244662"/>
                </a:lnTo>
                <a:lnTo>
                  <a:pt x="3109080" y="248920"/>
                </a:lnTo>
                <a:lnTo>
                  <a:pt x="3457934" y="248920"/>
                </a:lnTo>
                <a:lnTo>
                  <a:pt x="3458853" y="243840"/>
                </a:lnTo>
                <a:close/>
              </a:path>
              <a:path w="3461384" h="1226820">
                <a:moveTo>
                  <a:pt x="2777877" y="227330"/>
                </a:moveTo>
                <a:lnTo>
                  <a:pt x="2797500" y="237490"/>
                </a:lnTo>
                <a:lnTo>
                  <a:pt x="2807647" y="242570"/>
                </a:lnTo>
                <a:lnTo>
                  <a:pt x="2818199" y="246380"/>
                </a:lnTo>
                <a:lnTo>
                  <a:pt x="2790028" y="232651"/>
                </a:lnTo>
                <a:lnTo>
                  <a:pt x="2777877" y="227330"/>
                </a:lnTo>
                <a:close/>
              </a:path>
              <a:path w="3461384" h="1226820">
                <a:moveTo>
                  <a:pt x="2790028" y="232651"/>
                </a:moveTo>
                <a:lnTo>
                  <a:pt x="2818199" y="246380"/>
                </a:lnTo>
                <a:lnTo>
                  <a:pt x="2821378" y="246380"/>
                </a:lnTo>
                <a:lnTo>
                  <a:pt x="2790028" y="232651"/>
                </a:lnTo>
                <a:close/>
              </a:path>
              <a:path w="3461384" h="1226820">
                <a:moveTo>
                  <a:pt x="3113204" y="244444"/>
                </a:moveTo>
                <a:lnTo>
                  <a:pt x="3111969" y="245255"/>
                </a:lnTo>
                <a:lnTo>
                  <a:pt x="3111659" y="245648"/>
                </a:lnTo>
                <a:lnTo>
                  <a:pt x="3113002" y="244662"/>
                </a:lnTo>
                <a:lnTo>
                  <a:pt x="3113204" y="244444"/>
                </a:lnTo>
                <a:close/>
              </a:path>
              <a:path w="3461384" h="1226820">
                <a:moveTo>
                  <a:pt x="3127753" y="226632"/>
                </a:moveTo>
                <a:lnTo>
                  <a:pt x="3123803" y="231140"/>
                </a:lnTo>
                <a:lnTo>
                  <a:pt x="3120150" y="234430"/>
                </a:lnTo>
                <a:lnTo>
                  <a:pt x="3118093" y="237490"/>
                </a:lnTo>
                <a:lnTo>
                  <a:pt x="3111969" y="245255"/>
                </a:lnTo>
                <a:lnTo>
                  <a:pt x="3113204" y="244444"/>
                </a:lnTo>
                <a:lnTo>
                  <a:pt x="3116100" y="241300"/>
                </a:lnTo>
                <a:lnTo>
                  <a:pt x="3123120" y="232410"/>
                </a:lnTo>
                <a:lnTo>
                  <a:pt x="3127196" y="227985"/>
                </a:lnTo>
                <a:lnTo>
                  <a:pt x="3127753" y="226632"/>
                </a:lnTo>
                <a:close/>
              </a:path>
              <a:path w="3461384" h="1226820">
                <a:moveTo>
                  <a:pt x="3114122" y="243840"/>
                </a:moveTo>
                <a:lnTo>
                  <a:pt x="3113204" y="244444"/>
                </a:lnTo>
                <a:lnTo>
                  <a:pt x="3113002" y="244662"/>
                </a:lnTo>
                <a:lnTo>
                  <a:pt x="3114122" y="243840"/>
                </a:lnTo>
                <a:close/>
              </a:path>
              <a:path w="3461384" h="1226820">
                <a:moveTo>
                  <a:pt x="3127196" y="227985"/>
                </a:moveTo>
                <a:lnTo>
                  <a:pt x="3123120" y="232410"/>
                </a:lnTo>
                <a:lnTo>
                  <a:pt x="3116100" y="241300"/>
                </a:lnTo>
                <a:lnTo>
                  <a:pt x="3113204" y="244444"/>
                </a:lnTo>
                <a:lnTo>
                  <a:pt x="3114122" y="243840"/>
                </a:lnTo>
                <a:lnTo>
                  <a:pt x="3458853" y="243840"/>
                </a:lnTo>
                <a:lnTo>
                  <a:pt x="3459771" y="238760"/>
                </a:lnTo>
                <a:lnTo>
                  <a:pt x="3122758" y="238760"/>
                </a:lnTo>
                <a:lnTo>
                  <a:pt x="3127196" y="227985"/>
                </a:lnTo>
                <a:close/>
              </a:path>
              <a:path w="3461384" h="1226820">
                <a:moveTo>
                  <a:pt x="3128350" y="226732"/>
                </a:moveTo>
                <a:lnTo>
                  <a:pt x="3127196" y="227985"/>
                </a:lnTo>
                <a:lnTo>
                  <a:pt x="3122758" y="238760"/>
                </a:lnTo>
                <a:lnTo>
                  <a:pt x="3127503" y="228600"/>
                </a:lnTo>
                <a:lnTo>
                  <a:pt x="3128350" y="226732"/>
                </a:lnTo>
                <a:close/>
              </a:path>
              <a:path w="3461384" h="1226820">
                <a:moveTo>
                  <a:pt x="3133686" y="220299"/>
                </a:moveTo>
                <a:lnTo>
                  <a:pt x="3130140" y="224790"/>
                </a:lnTo>
                <a:lnTo>
                  <a:pt x="3128350" y="226732"/>
                </a:lnTo>
                <a:lnTo>
                  <a:pt x="3127503" y="228600"/>
                </a:lnTo>
                <a:lnTo>
                  <a:pt x="3122758" y="238760"/>
                </a:lnTo>
                <a:lnTo>
                  <a:pt x="3459771" y="238760"/>
                </a:lnTo>
                <a:lnTo>
                  <a:pt x="3461150" y="231140"/>
                </a:lnTo>
                <a:lnTo>
                  <a:pt x="3461115" y="228600"/>
                </a:lnTo>
                <a:lnTo>
                  <a:pt x="3132118" y="228600"/>
                </a:lnTo>
                <a:lnTo>
                  <a:pt x="3133686" y="220299"/>
                </a:lnTo>
                <a:close/>
              </a:path>
              <a:path w="3461384" h="1226820">
                <a:moveTo>
                  <a:pt x="3131274" y="217291"/>
                </a:moveTo>
                <a:lnTo>
                  <a:pt x="3126632" y="224790"/>
                </a:lnTo>
                <a:lnTo>
                  <a:pt x="3120150" y="234430"/>
                </a:lnTo>
                <a:lnTo>
                  <a:pt x="3123803" y="231140"/>
                </a:lnTo>
                <a:lnTo>
                  <a:pt x="3127753" y="226632"/>
                </a:lnTo>
                <a:lnTo>
                  <a:pt x="3128465" y="224790"/>
                </a:lnTo>
                <a:lnTo>
                  <a:pt x="3131274" y="217291"/>
                </a:lnTo>
                <a:close/>
              </a:path>
              <a:path w="3461384" h="1226820">
                <a:moveTo>
                  <a:pt x="2779109" y="227330"/>
                </a:moveTo>
                <a:lnTo>
                  <a:pt x="2777877" y="227330"/>
                </a:lnTo>
                <a:lnTo>
                  <a:pt x="2790028" y="232651"/>
                </a:lnTo>
                <a:lnTo>
                  <a:pt x="2779109" y="227330"/>
                </a:lnTo>
                <a:close/>
              </a:path>
              <a:path w="3461384" h="1226820">
                <a:moveTo>
                  <a:pt x="3133760" y="220205"/>
                </a:moveTo>
                <a:lnTo>
                  <a:pt x="3132118" y="228600"/>
                </a:lnTo>
                <a:lnTo>
                  <a:pt x="3133760" y="220205"/>
                </a:lnTo>
                <a:close/>
              </a:path>
              <a:path w="3461384" h="1226820">
                <a:moveTo>
                  <a:pt x="3460940" y="215900"/>
                </a:moveTo>
                <a:lnTo>
                  <a:pt x="3137160" y="215900"/>
                </a:lnTo>
                <a:lnTo>
                  <a:pt x="3133760" y="220205"/>
                </a:lnTo>
                <a:lnTo>
                  <a:pt x="3132118" y="228600"/>
                </a:lnTo>
                <a:lnTo>
                  <a:pt x="3461115" y="228600"/>
                </a:lnTo>
                <a:lnTo>
                  <a:pt x="3460940" y="215900"/>
                </a:lnTo>
                <a:close/>
              </a:path>
              <a:path w="3461384" h="1226820">
                <a:moveTo>
                  <a:pt x="3129085" y="225112"/>
                </a:moveTo>
                <a:lnTo>
                  <a:pt x="3127753" y="226632"/>
                </a:lnTo>
                <a:lnTo>
                  <a:pt x="3127196" y="227985"/>
                </a:lnTo>
                <a:lnTo>
                  <a:pt x="3128350" y="226732"/>
                </a:lnTo>
                <a:lnTo>
                  <a:pt x="3129085" y="225112"/>
                </a:lnTo>
                <a:close/>
              </a:path>
              <a:path w="3461384" h="1226820">
                <a:moveTo>
                  <a:pt x="3133791" y="219744"/>
                </a:moveTo>
                <a:lnTo>
                  <a:pt x="3129085" y="225112"/>
                </a:lnTo>
                <a:lnTo>
                  <a:pt x="3128350" y="226732"/>
                </a:lnTo>
                <a:lnTo>
                  <a:pt x="3130140" y="224790"/>
                </a:lnTo>
                <a:lnTo>
                  <a:pt x="3133686" y="220299"/>
                </a:lnTo>
                <a:lnTo>
                  <a:pt x="3133791" y="219744"/>
                </a:lnTo>
                <a:close/>
              </a:path>
              <a:path w="3461384" h="1226820">
                <a:moveTo>
                  <a:pt x="3135649" y="209989"/>
                </a:moveTo>
                <a:lnTo>
                  <a:pt x="3134378" y="212278"/>
                </a:lnTo>
                <a:lnTo>
                  <a:pt x="3131274" y="217291"/>
                </a:lnTo>
                <a:lnTo>
                  <a:pt x="3127989" y="226060"/>
                </a:lnTo>
                <a:lnTo>
                  <a:pt x="3127753" y="226632"/>
                </a:lnTo>
                <a:lnTo>
                  <a:pt x="3129085" y="225112"/>
                </a:lnTo>
                <a:lnTo>
                  <a:pt x="3132113" y="218440"/>
                </a:lnTo>
                <a:lnTo>
                  <a:pt x="3135154" y="212578"/>
                </a:lnTo>
                <a:lnTo>
                  <a:pt x="3135649" y="209989"/>
                </a:lnTo>
                <a:close/>
              </a:path>
              <a:path w="3461384" h="1226820">
                <a:moveTo>
                  <a:pt x="3135154" y="212578"/>
                </a:moveTo>
                <a:lnTo>
                  <a:pt x="3132113" y="218440"/>
                </a:lnTo>
                <a:lnTo>
                  <a:pt x="3129085" y="225112"/>
                </a:lnTo>
                <a:lnTo>
                  <a:pt x="3133791" y="219744"/>
                </a:lnTo>
                <a:lnTo>
                  <a:pt x="3135154" y="212578"/>
                </a:lnTo>
                <a:close/>
              </a:path>
              <a:path w="3461384" h="1226820">
                <a:moveTo>
                  <a:pt x="3133867" y="219656"/>
                </a:moveTo>
                <a:lnTo>
                  <a:pt x="3133686" y="220299"/>
                </a:lnTo>
                <a:lnTo>
                  <a:pt x="3133867" y="219656"/>
                </a:lnTo>
                <a:close/>
              </a:path>
              <a:path w="3461384" h="1226820">
                <a:moveTo>
                  <a:pt x="3137160" y="215900"/>
                </a:moveTo>
                <a:lnTo>
                  <a:pt x="3133867" y="219656"/>
                </a:lnTo>
                <a:lnTo>
                  <a:pt x="3133760" y="220205"/>
                </a:lnTo>
                <a:lnTo>
                  <a:pt x="3137160" y="215900"/>
                </a:lnTo>
                <a:close/>
              </a:path>
              <a:path w="3461384" h="1226820">
                <a:moveTo>
                  <a:pt x="3135310" y="212278"/>
                </a:moveTo>
                <a:lnTo>
                  <a:pt x="3135154" y="212578"/>
                </a:lnTo>
                <a:lnTo>
                  <a:pt x="3133791" y="219744"/>
                </a:lnTo>
                <a:lnTo>
                  <a:pt x="3135310" y="212278"/>
                </a:lnTo>
                <a:close/>
              </a:path>
              <a:path w="3461384" h="1226820">
                <a:moveTo>
                  <a:pt x="3460714" y="199390"/>
                </a:moveTo>
                <a:lnTo>
                  <a:pt x="3141478" y="199390"/>
                </a:lnTo>
                <a:lnTo>
                  <a:pt x="3136657" y="209682"/>
                </a:lnTo>
                <a:lnTo>
                  <a:pt x="3135310" y="212278"/>
                </a:lnTo>
                <a:lnTo>
                  <a:pt x="3133867" y="219656"/>
                </a:lnTo>
                <a:lnTo>
                  <a:pt x="3137160" y="215900"/>
                </a:lnTo>
                <a:lnTo>
                  <a:pt x="3460940" y="215900"/>
                </a:lnTo>
                <a:lnTo>
                  <a:pt x="3460714" y="199390"/>
                </a:lnTo>
                <a:close/>
              </a:path>
              <a:path w="3461384" h="1226820">
                <a:moveTo>
                  <a:pt x="3140030" y="186690"/>
                </a:moveTo>
                <a:lnTo>
                  <a:pt x="3136828" y="199390"/>
                </a:lnTo>
                <a:lnTo>
                  <a:pt x="3132747" y="213360"/>
                </a:lnTo>
                <a:lnTo>
                  <a:pt x="3131274" y="217291"/>
                </a:lnTo>
                <a:lnTo>
                  <a:pt x="3134494" y="212090"/>
                </a:lnTo>
                <a:lnTo>
                  <a:pt x="3135649" y="209989"/>
                </a:lnTo>
                <a:lnTo>
                  <a:pt x="3139397" y="190379"/>
                </a:lnTo>
                <a:lnTo>
                  <a:pt x="3140030" y="186690"/>
                </a:lnTo>
                <a:close/>
              </a:path>
              <a:path w="3461384" h="1226820">
                <a:moveTo>
                  <a:pt x="3135818" y="209682"/>
                </a:moveTo>
                <a:lnTo>
                  <a:pt x="3135649" y="209989"/>
                </a:lnTo>
                <a:lnTo>
                  <a:pt x="3135154" y="212578"/>
                </a:lnTo>
                <a:lnTo>
                  <a:pt x="3135310" y="212278"/>
                </a:lnTo>
                <a:lnTo>
                  <a:pt x="3135818" y="209682"/>
                </a:lnTo>
                <a:close/>
              </a:path>
              <a:path w="3461384" h="1226820">
                <a:moveTo>
                  <a:pt x="3141478" y="199390"/>
                </a:moveTo>
                <a:lnTo>
                  <a:pt x="3135818" y="209682"/>
                </a:lnTo>
                <a:lnTo>
                  <a:pt x="3135310" y="212278"/>
                </a:lnTo>
                <a:lnTo>
                  <a:pt x="3136726" y="209550"/>
                </a:lnTo>
                <a:lnTo>
                  <a:pt x="3141478" y="199390"/>
                </a:lnTo>
                <a:close/>
              </a:path>
              <a:path w="3461384" h="1226820">
                <a:moveTo>
                  <a:pt x="3139397" y="190379"/>
                </a:moveTo>
                <a:lnTo>
                  <a:pt x="3135649" y="209989"/>
                </a:lnTo>
                <a:lnTo>
                  <a:pt x="3135818" y="209682"/>
                </a:lnTo>
                <a:lnTo>
                  <a:pt x="3138287" y="196850"/>
                </a:lnTo>
                <a:lnTo>
                  <a:pt x="3139397" y="190379"/>
                </a:lnTo>
                <a:close/>
              </a:path>
              <a:path w="3461384" h="1226820">
                <a:moveTo>
                  <a:pt x="3304914" y="60960"/>
                </a:moveTo>
                <a:lnTo>
                  <a:pt x="3243086" y="69850"/>
                </a:lnTo>
                <a:lnTo>
                  <a:pt x="3188277" y="101600"/>
                </a:lnTo>
                <a:lnTo>
                  <a:pt x="3150747" y="154940"/>
                </a:lnTo>
                <a:lnTo>
                  <a:pt x="3138287" y="196850"/>
                </a:lnTo>
                <a:lnTo>
                  <a:pt x="3135818" y="209682"/>
                </a:lnTo>
                <a:lnTo>
                  <a:pt x="3141478" y="199390"/>
                </a:lnTo>
                <a:lnTo>
                  <a:pt x="3460714" y="199390"/>
                </a:lnTo>
                <a:lnTo>
                  <a:pt x="3452244" y="168910"/>
                </a:lnTo>
                <a:lnTo>
                  <a:pt x="3420116" y="114300"/>
                </a:lnTo>
                <a:lnTo>
                  <a:pt x="3367644" y="76200"/>
                </a:lnTo>
                <a:lnTo>
                  <a:pt x="3336786" y="66040"/>
                </a:lnTo>
                <a:lnTo>
                  <a:pt x="3304914" y="60960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94908" y="0"/>
            <a:ext cx="2224405" cy="1581150"/>
          </a:xfrm>
          <a:custGeom>
            <a:avLst/>
            <a:gdLst/>
            <a:ahLst/>
            <a:cxnLst/>
            <a:rect l="l" t="t" r="r" b="b"/>
            <a:pathLst>
              <a:path w="2224405" h="1581150">
                <a:moveTo>
                  <a:pt x="1560362" y="0"/>
                </a:moveTo>
                <a:lnTo>
                  <a:pt x="1068307" y="0"/>
                </a:lnTo>
                <a:lnTo>
                  <a:pt x="1067466" y="1434"/>
                </a:lnTo>
                <a:lnTo>
                  <a:pt x="1043504" y="49822"/>
                </a:lnTo>
                <a:lnTo>
                  <a:pt x="1022799" y="100289"/>
                </a:lnTo>
                <a:lnTo>
                  <a:pt x="1005347" y="152275"/>
                </a:lnTo>
                <a:lnTo>
                  <a:pt x="991143" y="205220"/>
                </a:lnTo>
                <a:lnTo>
                  <a:pt x="980186" y="258564"/>
                </a:lnTo>
                <a:lnTo>
                  <a:pt x="972470" y="311746"/>
                </a:lnTo>
                <a:lnTo>
                  <a:pt x="928550" y="325530"/>
                </a:lnTo>
                <a:lnTo>
                  <a:pt x="885237" y="341000"/>
                </a:lnTo>
                <a:lnTo>
                  <a:pt x="842328" y="358223"/>
                </a:lnTo>
                <a:lnTo>
                  <a:pt x="799623" y="377265"/>
                </a:lnTo>
                <a:lnTo>
                  <a:pt x="753501" y="399502"/>
                </a:lnTo>
                <a:lnTo>
                  <a:pt x="708196" y="423328"/>
                </a:lnTo>
                <a:lnTo>
                  <a:pt x="663760" y="448720"/>
                </a:lnTo>
                <a:lnTo>
                  <a:pt x="620247" y="475658"/>
                </a:lnTo>
                <a:lnTo>
                  <a:pt x="577711" y="504120"/>
                </a:lnTo>
                <a:lnTo>
                  <a:pt x="536206" y="534083"/>
                </a:lnTo>
                <a:lnTo>
                  <a:pt x="495786" y="565527"/>
                </a:lnTo>
                <a:lnTo>
                  <a:pt x="456504" y="598430"/>
                </a:lnTo>
                <a:lnTo>
                  <a:pt x="418414" y="632770"/>
                </a:lnTo>
                <a:lnTo>
                  <a:pt x="381570" y="668526"/>
                </a:lnTo>
                <a:lnTo>
                  <a:pt x="346025" y="705676"/>
                </a:lnTo>
                <a:lnTo>
                  <a:pt x="311834" y="744198"/>
                </a:lnTo>
                <a:lnTo>
                  <a:pt x="279050" y="784071"/>
                </a:lnTo>
                <a:lnTo>
                  <a:pt x="248851" y="823941"/>
                </a:lnTo>
                <a:lnTo>
                  <a:pt x="220055" y="864766"/>
                </a:lnTo>
                <a:lnTo>
                  <a:pt x="192686" y="906505"/>
                </a:lnTo>
                <a:lnTo>
                  <a:pt x="166771" y="949118"/>
                </a:lnTo>
                <a:lnTo>
                  <a:pt x="142337" y="992562"/>
                </a:lnTo>
                <a:lnTo>
                  <a:pt x="119410" y="1036797"/>
                </a:lnTo>
                <a:lnTo>
                  <a:pt x="98017" y="1081781"/>
                </a:lnTo>
                <a:lnTo>
                  <a:pt x="78183" y="1127473"/>
                </a:lnTo>
                <a:lnTo>
                  <a:pt x="59935" y="1173832"/>
                </a:lnTo>
                <a:lnTo>
                  <a:pt x="43300" y="1220816"/>
                </a:lnTo>
                <a:lnTo>
                  <a:pt x="28304" y="1268385"/>
                </a:lnTo>
                <a:lnTo>
                  <a:pt x="14972" y="1316496"/>
                </a:lnTo>
                <a:lnTo>
                  <a:pt x="3333" y="1365109"/>
                </a:lnTo>
                <a:lnTo>
                  <a:pt x="0" y="1414141"/>
                </a:lnTo>
                <a:lnTo>
                  <a:pt x="10830" y="1460013"/>
                </a:lnTo>
                <a:lnTo>
                  <a:pt x="33543" y="1501005"/>
                </a:lnTo>
                <a:lnTo>
                  <a:pt x="65854" y="1535398"/>
                </a:lnTo>
                <a:lnTo>
                  <a:pt x="105482" y="1561471"/>
                </a:lnTo>
                <a:lnTo>
                  <a:pt x="150145" y="1577504"/>
                </a:lnTo>
                <a:lnTo>
                  <a:pt x="185721" y="1580760"/>
                </a:lnTo>
                <a:lnTo>
                  <a:pt x="222535" y="1575440"/>
                </a:lnTo>
                <a:lnTo>
                  <a:pt x="288448" y="1545830"/>
                </a:lnTo>
                <a:lnTo>
                  <a:pt x="335962" y="1494527"/>
                </a:lnTo>
                <a:lnTo>
                  <a:pt x="361854" y="1429193"/>
                </a:lnTo>
                <a:lnTo>
                  <a:pt x="366840" y="1408905"/>
                </a:lnTo>
                <a:lnTo>
                  <a:pt x="372030" y="1388957"/>
                </a:lnTo>
                <a:lnTo>
                  <a:pt x="382682" y="1349272"/>
                </a:lnTo>
                <a:lnTo>
                  <a:pt x="401308" y="1299514"/>
                </a:lnTo>
                <a:lnTo>
                  <a:pt x="421751" y="1250519"/>
                </a:lnTo>
                <a:lnTo>
                  <a:pt x="444120" y="1202354"/>
                </a:lnTo>
                <a:lnTo>
                  <a:pt x="468526" y="1155087"/>
                </a:lnTo>
                <a:lnTo>
                  <a:pt x="495077" y="1108785"/>
                </a:lnTo>
                <a:lnTo>
                  <a:pt x="522082" y="1069313"/>
                </a:lnTo>
                <a:lnTo>
                  <a:pt x="550505" y="1030818"/>
                </a:lnTo>
                <a:lnTo>
                  <a:pt x="580325" y="993321"/>
                </a:lnTo>
                <a:lnTo>
                  <a:pt x="611522" y="956844"/>
                </a:lnTo>
                <a:lnTo>
                  <a:pt x="644072" y="921407"/>
                </a:lnTo>
                <a:lnTo>
                  <a:pt x="677957" y="887030"/>
                </a:lnTo>
                <a:lnTo>
                  <a:pt x="717428" y="854124"/>
                </a:lnTo>
                <a:lnTo>
                  <a:pt x="758119" y="822841"/>
                </a:lnTo>
                <a:lnTo>
                  <a:pt x="800029" y="793251"/>
                </a:lnTo>
                <a:lnTo>
                  <a:pt x="843158" y="765425"/>
                </a:lnTo>
                <a:lnTo>
                  <a:pt x="887507" y="739431"/>
                </a:lnTo>
                <a:lnTo>
                  <a:pt x="935894" y="715758"/>
                </a:lnTo>
                <a:lnTo>
                  <a:pt x="985424" y="694790"/>
                </a:lnTo>
                <a:lnTo>
                  <a:pt x="1359978" y="694790"/>
                </a:lnTo>
                <a:lnTo>
                  <a:pt x="1356127" y="683392"/>
                </a:lnTo>
                <a:lnTo>
                  <a:pt x="1345342" y="645108"/>
                </a:lnTo>
                <a:lnTo>
                  <a:pt x="1343842" y="637247"/>
                </a:lnTo>
                <a:lnTo>
                  <a:pt x="1341127" y="622330"/>
                </a:lnTo>
                <a:lnTo>
                  <a:pt x="1339627" y="614869"/>
                </a:lnTo>
                <a:lnTo>
                  <a:pt x="1364646" y="613632"/>
                </a:lnTo>
                <a:lnTo>
                  <a:pt x="1389284" y="613071"/>
                </a:lnTo>
                <a:lnTo>
                  <a:pt x="2170818" y="613049"/>
                </a:lnTo>
                <a:lnTo>
                  <a:pt x="2165210" y="601734"/>
                </a:lnTo>
                <a:lnTo>
                  <a:pt x="2138425" y="559075"/>
                </a:lnTo>
                <a:lnTo>
                  <a:pt x="2107878" y="519116"/>
                </a:lnTo>
                <a:lnTo>
                  <a:pt x="2073306" y="480237"/>
                </a:lnTo>
                <a:lnTo>
                  <a:pt x="2037157" y="445743"/>
                </a:lnTo>
                <a:lnTo>
                  <a:pt x="1997600" y="414310"/>
                </a:lnTo>
                <a:lnTo>
                  <a:pt x="1955291" y="385999"/>
                </a:lnTo>
                <a:lnTo>
                  <a:pt x="1910887" y="360870"/>
                </a:lnTo>
                <a:lnTo>
                  <a:pt x="1865043" y="338981"/>
                </a:lnTo>
                <a:lnTo>
                  <a:pt x="1818417" y="320394"/>
                </a:lnTo>
                <a:lnTo>
                  <a:pt x="1773496" y="304785"/>
                </a:lnTo>
                <a:lnTo>
                  <a:pt x="1728206" y="291253"/>
                </a:lnTo>
                <a:lnTo>
                  <a:pt x="1682536" y="279760"/>
                </a:lnTo>
                <a:lnTo>
                  <a:pt x="1636476" y="270269"/>
                </a:lnTo>
                <a:lnTo>
                  <a:pt x="1590013" y="262741"/>
                </a:lnTo>
                <a:lnTo>
                  <a:pt x="1543137" y="257140"/>
                </a:lnTo>
                <a:lnTo>
                  <a:pt x="1495837" y="253427"/>
                </a:lnTo>
                <a:lnTo>
                  <a:pt x="1437851" y="251268"/>
                </a:lnTo>
                <a:lnTo>
                  <a:pt x="1356899" y="251268"/>
                </a:lnTo>
                <a:lnTo>
                  <a:pt x="1356137" y="250557"/>
                </a:lnTo>
                <a:lnTo>
                  <a:pt x="1356899" y="249109"/>
                </a:lnTo>
                <a:lnTo>
                  <a:pt x="1367991" y="221412"/>
                </a:lnTo>
                <a:lnTo>
                  <a:pt x="1379917" y="194390"/>
                </a:lnTo>
                <a:lnTo>
                  <a:pt x="1407318" y="141832"/>
                </a:lnTo>
                <a:lnTo>
                  <a:pt x="1437099" y="101966"/>
                </a:lnTo>
                <a:lnTo>
                  <a:pt x="1470691" y="64794"/>
                </a:lnTo>
                <a:lnTo>
                  <a:pt x="1520792" y="25734"/>
                </a:lnTo>
                <a:lnTo>
                  <a:pt x="1546879" y="8096"/>
                </a:lnTo>
                <a:lnTo>
                  <a:pt x="1560362" y="0"/>
                </a:lnTo>
                <a:close/>
              </a:path>
              <a:path w="2224405" h="1581150">
                <a:moveTo>
                  <a:pt x="1359978" y="694790"/>
                </a:moveTo>
                <a:lnTo>
                  <a:pt x="985424" y="694790"/>
                </a:lnTo>
                <a:lnTo>
                  <a:pt x="997734" y="747723"/>
                </a:lnTo>
                <a:lnTo>
                  <a:pt x="1012106" y="799710"/>
                </a:lnTo>
                <a:lnTo>
                  <a:pt x="1028828" y="850689"/>
                </a:lnTo>
                <a:lnTo>
                  <a:pt x="1048189" y="900598"/>
                </a:lnTo>
                <a:lnTo>
                  <a:pt x="1070479" y="949372"/>
                </a:lnTo>
                <a:lnTo>
                  <a:pt x="1095985" y="996949"/>
                </a:lnTo>
                <a:lnTo>
                  <a:pt x="1124997" y="1043266"/>
                </a:lnTo>
                <a:lnTo>
                  <a:pt x="1156891" y="1086209"/>
                </a:lnTo>
                <a:lnTo>
                  <a:pt x="1191891" y="1126647"/>
                </a:lnTo>
                <a:lnTo>
                  <a:pt x="1229759" y="1164364"/>
                </a:lnTo>
                <a:lnTo>
                  <a:pt x="1270258" y="1199147"/>
                </a:lnTo>
                <a:lnTo>
                  <a:pt x="1313149" y="1230782"/>
                </a:lnTo>
                <a:lnTo>
                  <a:pt x="1358195" y="1259055"/>
                </a:lnTo>
                <a:lnTo>
                  <a:pt x="1405159" y="1283753"/>
                </a:lnTo>
                <a:lnTo>
                  <a:pt x="1451736" y="1304521"/>
                </a:lnTo>
                <a:lnTo>
                  <a:pt x="1500426" y="1321638"/>
                </a:lnTo>
                <a:lnTo>
                  <a:pt x="1550683" y="1334889"/>
                </a:lnTo>
                <a:lnTo>
                  <a:pt x="1601959" y="1344060"/>
                </a:lnTo>
                <a:lnTo>
                  <a:pt x="1653708" y="1348935"/>
                </a:lnTo>
                <a:lnTo>
                  <a:pt x="1705384" y="1349300"/>
                </a:lnTo>
                <a:lnTo>
                  <a:pt x="1756441" y="1344942"/>
                </a:lnTo>
                <a:lnTo>
                  <a:pt x="1805045" y="1335613"/>
                </a:lnTo>
                <a:lnTo>
                  <a:pt x="1851927" y="1322267"/>
                </a:lnTo>
                <a:lnTo>
                  <a:pt x="1896996" y="1305005"/>
                </a:lnTo>
                <a:lnTo>
                  <a:pt x="1940162" y="1283929"/>
                </a:lnTo>
                <a:lnTo>
                  <a:pt x="1981450" y="1259055"/>
                </a:lnTo>
                <a:lnTo>
                  <a:pt x="2020420" y="1230740"/>
                </a:lnTo>
                <a:lnTo>
                  <a:pt x="2057331" y="1198829"/>
                </a:lnTo>
                <a:lnTo>
                  <a:pt x="2091975" y="1163509"/>
                </a:lnTo>
                <a:lnTo>
                  <a:pt x="2118700" y="1131648"/>
                </a:lnTo>
                <a:lnTo>
                  <a:pt x="2143283" y="1097087"/>
                </a:lnTo>
                <a:lnTo>
                  <a:pt x="2164912" y="1060638"/>
                </a:lnTo>
                <a:lnTo>
                  <a:pt x="2182780" y="1023111"/>
                </a:lnTo>
                <a:lnTo>
                  <a:pt x="2196579" y="984947"/>
                </a:lnTo>
                <a:lnTo>
                  <a:pt x="1673637" y="984947"/>
                </a:lnTo>
                <a:lnTo>
                  <a:pt x="1656827" y="982934"/>
                </a:lnTo>
                <a:lnTo>
                  <a:pt x="1605946" y="972705"/>
                </a:lnTo>
                <a:lnTo>
                  <a:pt x="1566750" y="956056"/>
                </a:lnTo>
                <a:lnTo>
                  <a:pt x="1529746" y="936713"/>
                </a:lnTo>
                <a:lnTo>
                  <a:pt x="1494138" y="910252"/>
                </a:lnTo>
                <a:lnTo>
                  <a:pt x="1461293" y="880553"/>
                </a:lnTo>
                <a:lnTo>
                  <a:pt x="1429066" y="839058"/>
                </a:lnTo>
                <a:lnTo>
                  <a:pt x="1400079" y="794866"/>
                </a:lnTo>
                <a:lnTo>
                  <a:pt x="1383650" y="758611"/>
                </a:lnTo>
                <a:lnTo>
                  <a:pt x="1368948" y="721340"/>
                </a:lnTo>
                <a:lnTo>
                  <a:pt x="1359978" y="694790"/>
                </a:lnTo>
                <a:close/>
              </a:path>
              <a:path w="2224405" h="1581150">
                <a:moveTo>
                  <a:pt x="2170818" y="613049"/>
                </a:moveTo>
                <a:lnTo>
                  <a:pt x="1413922" y="613049"/>
                </a:lnTo>
                <a:lnTo>
                  <a:pt x="1438941" y="613434"/>
                </a:lnTo>
                <a:lnTo>
                  <a:pt x="1493021" y="618126"/>
                </a:lnTo>
                <a:lnTo>
                  <a:pt x="1546970" y="625045"/>
                </a:lnTo>
                <a:lnTo>
                  <a:pt x="1600372" y="634798"/>
                </a:lnTo>
                <a:lnTo>
                  <a:pt x="1652809" y="647991"/>
                </a:lnTo>
                <a:lnTo>
                  <a:pt x="1713388" y="671929"/>
                </a:lnTo>
                <a:lnTo>
                  <a:pt x="1770157" y="701267"/>
                </a:lnTo>
                <a:lnTo>
                  <a:pt x="1810555" y="732757"/>
                </a:lnTo>
                <a:lnTo>
                  <a:pt x="1840505" y="768672"/>
                </a:lnTo>
                <a:lnTo>
                  <a:pt x="1856517" y="804950"/>
                </a:lnTo>
                <a:lnTo>
                  <a:pt x="1858963" y="826010"/>
                </a:lnTo>
                <a:lnTo>
                  <a:pt x="1858676" y="833030"/>
                </a:lnTo>
                <a:lnTo>
                  <a:pt x="1850123" y="871421"/>
                </a:lnTo>
                <a:lnTo>
                  <a:pt x="1829537" y="908550"/>
                </a:lnTo>
                <a:lnTo>
                  <a:pt x="1796003" y="943844"/>
                </a:lnTo>
                <a:lnTo>
                  <a:pt x="1756004" y="969579"/>
                </a:lnTo>
                <a:lnTo>
                  <a:pt x="1713142" y="981808"/>
                </a:lnTo>
                <a:lnTo>
                  <a:pt x="1673637" y="984947"/>
                </a:lnTo>
                <a:lnTo>
                  <a:pt x="2196579" y="984947"/>
                </a:lnTo>
                <a:lnTo>
                  <a:pt x="2201191" y="972192"/>
                </a:lnTo>
                <a:lnTo>
                  <a:pt x="2213768" y="921407"/>
                </a:lnTo>
                <a:lnTo>
                  <a:pt x="2221106" y="869817"/>
                </a:lnTo>
                <a:lnTo>
                  <a:pt x="2223801" y="816469"/>
                </a:lnTo>
                <a:lnTo>
                  <a:pt x="2221892" y="773550"/>
                </a:lnTo>
                <a:lnTo>
                  <a:pt x="2215292" y="730701"/>
                </a:lnTo>
                <a:lnTo>
                  <a:pt x="2204120" y="688798"/>
                </a:lnTo>
                <a:lnTo>
                  <a:pt x="2188495" y="648715"/>
                </a:lnTo>
                <a:lnTo>
                  <a:pt x="2170818" y="613049"/>
                </a:lnTo>
                <a:close/>
              </a:path>
              <a:path w="2224405" h="1581150">
                <a:moveTo>
                  <a:pt x="1391645" y="250902"/>
                </a:moveTo>
                <a:lnTo>
                  <a:pt x="1356899" y="251268"/>
                </a:lnTo>
                <a:lnTo>
                  <a:pt x="1437851" y="251268"/>
                </a:lnTo>
                <a:lnTo>
                  <a:pt x="1426082" y="251005"/>
                </a:lnTo>
                <a:lnTo>
                  <a:pt x="1391645" y="250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12210" y="1489723"/>
            <a:ext cx="8676005" cy="8797290"/>
            <a:chOff x="9612210" y="1489723"/>
            <a:chExt cx="8676005" cy="8797290"/>
          </a:xfrm>
        </p:grpSpPr>
        <p:sp>
          <p:nvSpPr>
            <p:cNvPr id="8" name="object 8"/>
            <p:cNvSpPr/>
            <p:nvPr/>
          </p:nvSpPr>
          <p:spPr>
            <a:xfrm>
              <a:off x="16755745" y="2255748"/>
              <a:ext cx="1035685" cy="1035685"/>
            </a:xfrm>
            <a:custGeom>
              <a:avLst/>
              <a:gdLst/>
              <a:ahLst/>
              <a:cxnLst/>
              <a:rect l="l" t="t" r="r" b="b"/>
              <a:pathLst>
                <a:path w="1035684" h="1035685">
                  <a:moveTo>
                    <a:pt x="517652" y="0"/>
                  </a:moveTo>
                  <a:lnTo>
                    <a:pt x="470650" y="2116"/>
                  </a:lnTo>
                  <a:lnTo>
                    <a:pt x="424807" y="8341"/>
                  </a:lnTo>
                  <a:lnTo>
                    <a:pt x="380309" y="18493"/>
                  </a:lnTo>
                  <a:lnTo>
                    <a:pt x="337339" y="32386"/>
                  </a:lnTo>
                  <a:lnTo>
                    <a:pt x="296084" y="49839"/>
                  </a:lnTo>
                  <a:lnTo>
                    <a:pt x="256728" y="70666"/>
                  </a:lnTo>
                  <a:lnTo>
                    <a:pt x="219456" y="94684"/>
                  </a:lnTo>
                  <a:lnTo>
                    <a:pt x="184454" y="121709"/>
                  </a:lnTo>
                  <a:lnTo>
                    <a:pt x="151907" y="151558"/>
                  </a:lnTo>
                  <a:lnTo>
                    <a:pt x="122000" y="184047"/>
                  </a:lnTo>
                  <a:lnTo>
                    <a:pt x="94918" y="218992"/>
                  </a:lnTo>
                  <a:lnTo>
                    <a:pt x="70816" y="256267"/>
                  </a:lnTo>
                  <a:lnTo>
                    <a:pt x="49970" y="295517"/>
                  </a:lnTo>
                  <a:lnTo>
                    <a:pt x="32475" y="336729"/>
                  </a:lnTo>
                  <a:lnTo>
                    <a:pt x="18544" y="379662"/>
                  </a:lnTo>
                  <a:lnTo>
                    <a:pt x="8365" y="424133"/>
                  </a:lnTo>
                  <a:lnTo>
                    <a:pt x="2122" y="469958"/>
                  </a:lnTo>
                  <a:lnTo>
                    <a:pt x="0" y="516953"/>
                  </a:lnTo>
                  <a:lnTo>
                    <a:pt x="2122" y="564069"/>
                  </a:lnTo>
                  <a:lnTo>
                    <a:pt x="8365" y="610014"/>
                  </a:lnTo>
                  <a:lnTo>
                    <a:pt x="18544" y="654603"/>
                  </a:lnTo>
                  <a:lnTo>
                    <a:pt x="32475" y="697652"/>
                  </a:lnTo>
                  <a:lnTo>
                    <a:pt x="49970" y="738977"/>
                  </a:lnTo>
                  <a:lnTo>
                    <a:pt x="70847" y="778393"/>
                  </a:lnTo>
                  <a:lnTo>
                    <a:pt x="94918" y="815716"/>
                  </a:lnTo>
                  <a:lnTo>
                    <a:pt x="122000" y="850761"/>
                  </a:lnTo>
                  <a:lnTo>
                    <a:pt x="151907" y="883343"/>
                  </a:lnTo>
                  <a:lnTo>
                    <a:pt x="184454" y="913279"/>
                  </a:lnTo>
                  <a:lnTo>
                    <a:pt x="219456" y="940384"/>
                  </a:lnTo>
                  <a:lnTo>
                    <a:pt x="256728" y="964474"/>
                  </a:lnTo>
                  <a:lnTo>
                    <a:pt x="296084" y="985363"/>
                  </a:lnTo>
                  <a:lnTo>
                    <a:pt x="337339" y="1002868"/>
                  </a:lnTo>
                  <a:lnTo>
                    <a:pt x="380309" y="1016804"/>
                  </a:lnTo>
                  <a:lnTo>
                    <a:pt x="424807" y="1026987"/>
                  </a:lnTo>
                  <a:lnTo>
                    <a:pt x="470650" y="1033232"/>
                  </a:lnTo>
                  <a:lnTo>
                    <a:pt x="517652" y="1035354"/>
                  </a:lnTo>
                  <a:lnTo>
                    <a:pt x="564766" y="1033232"/>
                  </a:lnTo>
                  <a:lnTo>
                    <a:pt x="610696" y="1026987"/>
                  </a:lnTo>
                  <a:lnTo>
                    <a:pt x="655259" y="1016804"/>
                  </a:lnTo>
                  <a:lnTo>
                    <a:pt x="698271" y="1002868"/>
                  </a:lnTo>
                  <a:lnTo>
                    <a:pt x="739551" y="985363"/>
                  </a:lnTo>
                  <a:lnTo>
                    <a:pt x="778914" y="964474"/>
                  </a:lnTo>
                  <a:lnTo>
                    <a:pt x="816179" y="940384"/>
                  </a:lnTo>
                  <a:lnTo>
                    <a:pt x="851162" y="913279"/>
                  </a:lnTo>
                  <a:lnTo>
                    <a:pt x="883681" y="883343"/>
                  </a:lnTo>
                  <a:lnTo>
                    <a:pt x="913554" y="850761"/>
                  </a:lnTo>
                  <a:lnTo>
                    <a:pt x="940596" y="815716"/>
                  </a:lnTo>
                  <a:lnTo>
                    <a:pt x="962359" y="781913"/>
                  </a:lnTo>
                  <a:lnTo>
                    <a:pt x="517652" y="781913"/>
                  </a:lnTo>
                  <a:lnTo>
                    <a:pt x="470268" y="777638"/>
                  </a:lnTo>
                  <a:lnTo>
                    <a:pt x="425574" y="765316"/>
                  </a:lnTo>
                  <a:lnTo>
                    <a:pt x="384339" y="745698"/>
                  </a:lnTo>
                  <a:lnTo>
                    <a:pt x="347335" y="719538"/>
                  </a:lnTo>
                  <a:lnTo>
                    <a:pt x="315331" y="687589"/>
                  </a:lnTo>
                  <a:lnTo>
                    <a:pt x="289099" y="650603"/>
                  </a:lnTo>
                  <a:lnTo>
                    <a:pt x="269407" y="609333"/>
                  </a:lnTo>
                  <a:lnTo>
                    <a:pt x="257027" y="564532"/>
                  </a:lnTo>
                  <a:lnTo>
                    <a:pt x="252730" y="516953"/>
                  </a:lnTo>
                  <a:lnTo>
                    <a:pt x="257027" y="469371"/>
                  </a:lnTo>
                  <a:lnTo>
                    <a:pt x="269407" y="424568"/>
                  </a:lnTo>
                  <a:lnTo>
                    <a:pt x="289099" y="383298"/>
                  </a:lnTo>
                  <a:lnTo>
                    <a:pt x="315331" y="346312"/>
                  </a:lnTo>
                  <a:lnTo>
                    <a:pt x="347335" y="314364"/>
                  </a:lnTo>
                  <a:lnTo>
                    <a:pt x="384339" y="288205"/>
                  </a:lnTo>
                  <a:lnTo>
                    <a:pt x="425574" y="268589"/>
                  </a:lnTo>
                  <a:lnTo>
                    <a:pt x="470268" y="256267"/>
                  </a:lnTo>
                  <a:lnTo>
                    <a:pt x="517652" y="251993"/>
                  </a:lnTo>
                  <a:lnTo>
                    <a:pt x="961903" y="251993"/>
                  </a:lnTo>
                  <a:lnTo>
                    <a:pt x="940596" y="218992"/>
                  </a:lnTo>
                  <a:lnTo>
                    <a:pt x="913554" y="184047"/>
                  </a:lnTo>
                  <a:lnTo>
                    <a:pt x="883681" y="151558"/>
                  </a:lnTo>
                  <a:lnTo>
                    <a:pt x="851162" y="121709"/>
                  </a:lnTo>
                  <a:lnTo>
                    <a:pt x="816179" y="94684"/>
                  </a:lnTo>
                  <a:lnTo>
                    <a:pt x="778914" y="70666"/>
                  </a:lnTo>
                  <a:lnTo>
                    <a:pt x="739551" y="49839"/>
                  </a:lnTo>
                  <a:lnTo>
                    <a:pt x="698271" y="32386"/>
                  </a:lnTo>
                  <a:lnTo>
                    <a:pt x="655259" y="18493"/>
                  </a:lnTo>
                  <a:lnTo>
                    <a:pt x="610696" y="8341"/>
                  </a:lnTo>
                  <a:lnTo>
                    <a:pt x="564766" y="2116"/>
                  </a:lnTo>
                  <a:lnTo>
                    <a:pt x="517652" y="0"/>
                  </a:lnTo>
                  <a:close/>
                </a:path>
                <a:path w="1035684" h="1035685">
                  <a:moveTo>
                    <a:pt x="961903" y="251993"/>
                  </a:moveTo>
                  <a:lnTo>
                    <a:pt x="517652" y="251993"/>
                  </a:lnTo>
                  <a:lnTo>
                    <a:pt x="565236" y="256267"/>
                  </a:lnTo>
                  <a:lnTo>
                    <a:pt x="610037" y="268589"/>
                  </a:lnTo>
                  <a:lnTo>
                    <a:pt x="651303" y="288205"/>
                  </a:lnTo>
                  <a:lnTo>
                    <a:pt x="688282" y="314364"/>
                  </a:lnTo>
                  <a:lnTo>
                    <a:pt x="720223" y="346312"/>
                  </a:lnTo>
                  <a:lnTo>
                    <a:pt x="746374" y="383298"/>
                  </a:lnTo>
                  <a:lnTo>
                    <a:pt x="765984" y="424568"/>
                  </a:lnTo>
                  <a:lnTo>
                    <a:pt x="778301" y="469371"/>
                  </a:lnTo>
                  <a:lnTo>
                    <a:pt x="782574" y="516953"/>
                  </a:lnTo>
                  <a:lnTo>
                    <a:pt x="778301" y="564532"/>
                  </a:lnTo>
                  <a:lnTo>
                    <a:pt x="765984" y="609333"/>
                  </a:lnTo>
                  <a:lnTo>
                    <a:pt x="746374" y="650603"/>
                  </a:lnTo>
                  <a:lnTo>
                    <a:pt x="720223" y="687589"/>
                  </a:lnTo>
                  <a:lnTo>
                    <a:pt x="688282" y="719538"/>
                  </a:lnTo>
                  <a:lnTo>
                    <a:pt x="651303" y="745698"/>
                  </a:lnTo>
                  <a:lnTo>
                    <a:pt x="610037" y="765316"/>
                  </a:lnTo>
                  <a:lnTo>
                    <a:pt x="565236" y="777638"/>
                  </a:lnTo>
                  <a:lnTo>
                    <a:pt x="517652" y="781913"/>
                  </a:lnTo>
                  <a:lnTo>
                    <a:pt x="962359" y="781913"/>
                  </a:lnTo>
                  <a:lnTo>
                    <a:pt x="985460" y="738977"/>
                  </a:lnTo>
                  <a:lnTo>
                    <a:pt x="1002916" y="697652"/>
                  </a:lnTo>
                  <a:lnTo>
                    <a:pt x="1016812" y="654603"/>
                  </a:lnTo>
                  <a:lnTo>
                    <a:pt x="1026963" y="610014"/>
                  </a:lnTo>
                  <a:lnTo>
                    <a:pt x="1033188" y="564069"/>
                  </a:lnTo>
                  <a:lnTo>
                    <a:pt x="1035304" y="516953"/>
                  </a:lnTo>
                  <a:lnTo>
                    <a:pt x="1033188" y="469958"/>
                  </a:lnTo>
                  <a:lnTo>
                    <a:pt x="1026963" y="424133"/>
                  </a:lnTo>
                  <a:lnTo>
                    <a:pt x="1016812" y="379662"/>
                  </a:lnTo>
                  <a:lnTo>
                    <a:pt x="1002916" y="336729"/>
                  </a:lnTo>
                  <a:lnTo>
                    <a:pt x="985460" y="295517"/>
                  </a:lnTo>
                  <a:lnTo>
                    <a:pt x="964626" y="256210"/>
                  </a:lnTo>
                  <a:lnTo>
                    <a:pt x="961903" y="251993"/>
                  </a:lnTo>
                  <a:close/>
                </a:path>
              </a:pathLst>
            </a:custGeom>
            <a:solidFill>
              <a:srgbClr val="FFB0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2210" y="1489723"/>
              <a:ext cx="7305674" cy="73056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416532" y="6337298"/>
              <a:ext cx="3871595" cy="3949700"/>
            </a:xfrm>
            <a:custGeom>
              <a:avLst/>
              <a:gdLst/>
              <a:ahLst/>
              <a:cxnLst/>
              <a:rect l="l" t="t" r="r" b="b"/>
              <a:pathLst>
                <a:path w="3871594" h="3949700">
                  <a:moveTo>
                    <a:pt x="2201799" y="2197100"/>
                  </a:moveTo>
                  <a:lnTo>
                    <a:pt x="1840357" y="2197100"/>
                  </a:lnTo>
                  <a:lnTo>
                    <a:pt x="1813834" y="2235200"/>
                  </a:lnTo>
                  <a:lnTo>
                    <a:pt x="1786442" y="2260600"/>
                  </a:lnTo>
                  <a:lnTo>
                    <a:pt x="1758372" y="2298700"/>
                  </a:lnTo>
                  <a:lnTo>
                    <a:pt x="1729812" y="2336800"/>
                  </a:lnTo>
                  <a:lnTo>
                    <a:pt x="1643109" y="2451100"/>
                  </a:lnTo>
                  <a:lnTo>
                    <a:pt x="1614502" y="2489200"/>
                  </a:lnTo>
                  <a:lnTo>
                    <a:pt x="1586359" y="2540000"/>
                  </a:lnTo>
                  <a:lnTo>
                    <a:pt x="1558871" y="2578100"/>
                  </a:lnTo>
                  <a:lnTo>
                    <a:pt x="1532229" y="2628900"/>
                  </a:lnTo>
                  <a:lnTo>
                    <a:pt x="1506623" y="2667000"/>
                  </a:lnTo>
                  <a:lnTo>
                    <a:pt x="1482244" y="2717800"/>
                  </a:lnTo>
                  <a:lnTo>
                    <a:pt x="1459282" y="2768600"/>
                  </a:lnTo>
                  <a:lnTo>
                    <a:pt x="1437928" y="2819400"/>
                  </a:lnTo>
                  <a:lnTo>
                    <a:pt x="1418372" y="2857500"/>
                  </a:lnTo>
                  <a:lnTo>
                    <a:pt x="1400806" y="2908300"/>
                  </a:lnTo>
                  <a:lnTo>
                    <a:pt x="1385419" y="2959100"/>
                  </a:lnTo>
                  <a:lnTo>
                    <a:pt x="1372403" y="3009900"/>
                  </a:lnTo>
                  <a:lnTo>
                    <a:pt x="1361947" y="3060700"/>
                  </a:lnTo>
                  <a:lnTo>
                    <a:pt x="1354243" y="3111500"/>
                  </a:lnTo>
                  <a:lnTo>
                    <a:pt x="1349480" y="3149600"/>
                  </a:lnTo>
                  <a:lnTo>
                    <a:pt x="1347851" y="3200400"/>
                  </a:lnTo>
                  <a:lnTo>
                    <a:pt x="1349173" y="3263900"/>
                  </a:lnTo>
                  <a:lnTo>
                    <a:pt x="1353089" y="3327400"/>
                  </a:lnTo>
                  <a:lnTo>
                    <a:pt x="1359519" y="3390900"/>
                  </a:lnTo>
                  <a:lnTo>
                    <a:pt x="1368386" y="3441700"/>
                  </a:lnTo>
                  <a:lnTo>
                    <a:pt x="1379610" y="3492500"/>
                  </a:lnTo>
                  <a:lnTo>
                    <a:pt x="1393114" y="3543300"/>
                  </a:lnTo>
                  <a:lnTo>
                    <a:pt x="1408819" y="3594100"/>
                  </a:lnTo>
                  <a:lnTo>
                    <a:pt x="1426646" y="3644900"/>
                  </a:lnTo>
                  <a:lnTo>
                    <a:pt x="1446518" y="3683000"/>
                  </a:lnTo>
                  <a:lnTo>
                    <a:pt x="1468355" y="3721100"/>
                  </a:lnTo>
                  <a:lnTo>
                    <a:pt x="1492079" y="3759200"/>
                  </a:lnTo>
                  <a:lnTo>
                    <a:pt x="1517612" y="3797300"/>
                  </a:lnTo>
                  <a:lnTo>
                    <a:pt x="1544875" y="3835400"/>
                  </a:lnTo>
                  <a:lnTo>
                    <a:pt x="1573790" y="3860800"/>
                  </a:lnTo>
                  <a:lnTo>
                    <a:pt x="1604279" y="3886200"/>
                  </a:lnTo>
                  <a:lnTo>
                    <a:pt x="1636263" y="3911600"/>
                  </a:lnTo>
                  <a:lnTo>
                    <a:pt x="1669664" y="3937000"/>
                  </a:lnTo>
                  <a:lnTo>
                    <a:pt x="1695223" y="3949700"/>
                  </a:lnTo>
                  <a:lnTo>
                    <a:pt x="2346901" y="3949700"/>
                  </a:lnTo>
                  <a:lnTo>
                    <a:pt x="2405850" y="3911600"/>
                  </a:lnTo>
                  <a:lnTo>
                    <a:pt x="2437827" y="3886200"/>
                  </a:lnTo>
                  <a:lnTo>
                    <a:pt x="2468308" y="3860800"/>
                  </a:lnTo>
                  <a:lnTo>
                    <a:pt x="2497216" y="3835400"/>
                  </a:lnTo>
                  <a:lnTo>
                    <a:pt x="2524473" y="3797300"/>
                  </a:lnTo>
                  <a:lnTo>
                    <a:pt x="2549998" y="3759200"/>
                  </a:lnTo>
                  <a:lnTo>
                    <a:pt x="2573715" y="3721100"/>
                  </a:lnTo>
                  <a:lnTo>
                    <a:pt x="2595546" y="3683000"/>
                  </a:lnTo>
                  <a:lnTo>
                    <a:pt x="2615411" y="3644900"/>
                  </a:lnTo>
                  <a:lnTo>
                    <a:pt x="2633232" y="3594100"/>
                  </a:lnTo>
                  <a:lnTo>
                    <a:pt x="2648931" y="3543300"/>
                  </a:lnTo>
                  <a:lnTo>
                    <a:pt x="2662430" y="3492500"/>
                  </a:lnTo>
                  <a:lnTo>
                    <a:pt x="2673650" y="3441700"/>
                  </a:lnTo>
                  <a:lnTo>
                    <a:pt x="2682513" y="3390900"/>
                  </a:lnTo>
                  <a:lnTo>
                    <a:pt x="2688941" y="3327400"/>
                  </a:lnTo>
                  <a:lnTo>
                    <a:pt x="2692855" y="3263900"/>
                  </a:lnTo>
                  <a:lnTo>
                    <a:pt x="2694178" y="3200400"/>
                  </a:lnTo>
                  <a:lnTo>
                    <a:pt x="2692552" y="3149600"/>
                  </a:lnTo>
                  <a:lnTo>
                    <a:pt x="2687801" y="3111500"/>
                  </a:lnTo>
                  <a:lnTo>
                    <a:pt x="2680115" y="3060700"/>
                  </a:lnTo>
                  <a:lnTo>
                    <a:pt x="2669683" y="3009900"/>
                  </a:lnTo>
                  <a:lnTo>
                    <a:pt x="2656695" y="2959100"/>
                  </a:lnTo>
                  <a:lnTo>
                    <a:pt x="2641339" y="2908300"/>
                  </a:lnTo>
                  <a:lnTo>
                    <a:pt x="2623807" y="2857500"/>
                  </a:lnTo>
                  <a:lnTo>
                    <a:pt x="2604286" y="2819400"/>
                  </a:lnTo>
                  <a:lnTo>
                    <a:pt x="2582967" y="2768600"/>
                  </a:lnTo>
                  <a:lnTo>
                    <a:pt x="2560039" y="2717800"/>
                  </a:lnTo>
                  <a:lnTo>
                    <a:pt x="2535692" y="2667000"/>
                  </a:lnTo>
                  <a:lnTo>
                    <a:pt x="2510115" y="2628900"/>
                  </a:lnTo>
                  <a:lnTo>
                    <a:pt x="2483497" y="2578100"/>
                  </a:lnTo>
                  <a:lnTo>
                    <a:pt x="2456029" y="2540000"/>
                  </a:lnTo>
                  <a:lnTo>
                    <a:pt x="2427900" y="2489200"/>
                  </a:lnTo>
                  <a:lnTo>
                    <a:pt x="2399298" y="2451100"/>
                  </a:lnTo>
                  <a:lnTo>
                    <a:pt x="2312559" y="2336800"/>
                  </a:lnTo>
                  <a:lnTo>
                    <a:pt x="2283966" y="2298700"/>
                  </a:lnTo>
                  <a:lnTo>
                    <a:pt x="2255848" y="2260600"/>
                  </a:lnTo>
                  <a:lnTo>
                    <a:pt x="2228396" y="2235200"/>
                  </a:lnTo>
                  <a:lnTo>
                    <a:pt x="2201799" y="2197100"/>
                  </a:lnTo>
                  <a:close/>
                </a:path>
                <a:path w="3871594" h="3949700">
                  <a:moveTo>
                    <a:pt x="932311" y="1346200"/>
                  </a:moveTo>
                  <a:lnTo>
                    <a:pt x="710809" y="1346200"/>
                  </a:lnTo>
                  <a:lnTo>
                    <a:pt x="596606" y="1371600"/>
                  </a:lnTo>
                  <a:lnTo>
                    <a:pt x="543295" y="1371600"/>
                  </a:lnTo>
                  <a:lnTo>
                    <a:pt x="492507" y="1397000"/>
                  </a:lnTo>
                  <a:lnTo>
                    <a:pt x="444238" y="1409700"/>
                  </a:lnTo>
                  <a:lnTo>
                    <a:pt x="398481" y="1422400"/>
                  </a:lnTo>
                  <a:lnTo>
                    <a:pt x="355235" y="1447800"/>
                  </a:lnTo>
                  <a:lnTo>
                    <a:pt x="314494" y="1460500"/>
                  </a:lnTo>
                  <a:lnTo>
                    <a:pt x="276255" y="1485900"/>
                  </a:lnTo>
                  <a:lnTo>
                    <a:pt x="240513" y="1511300"/>
                  </a:lnTo>
                  <a:lnTo>
                    <a:pt x="207264" y="1536700"/>
                  </a:lnTo>
                  <a:lnTo>
                    <a:pt x="176503" y="1574800"/>
                  </a:lnTo>
                  <a:lnTo>
                    <a:pt x="148228" y="1600200"/>
                  </a:lnTo>
                  <a:lnTo>
                    <a:pt x="122433" y="1638300"/>
                  </a:lnTo>
                  <a:lnTo>
                    <a:pt x="99114" y="1663700"/>
                  </a:lnTo>
                  <a:lnTo>
                    <a:pt x="78268" y="1701800"/>
                  </a:lnTo>
                  <a:lnTo>
                    <a:pt x="59890" y="1739900"/>
                  </a:lnTo>
                  <a:lnTo>
                    <a:pt x="43976" y="1778000"/>
                  </a:lnTo>
                  <a:lnTo>
                    <a:pt x="30521" y="1816100"/>
                  </a:lnTo>
                  <a:lnTo>
                    <a:pt x="19522" y="1854200"/>
                  </a:lnTo>
                  <a:lnTo>
                    <a:pt x="10975" y="1892300"/>
                  </a:lnTo>
                  <a:lnTo>
                    <a:pt x="4875" y="1930400"/>
                  </a:lnTo>
                  <a:lnTo>
                    <a:pt x="1218" y="1981200"/>
                  </a:lnTo>
                  <a:lnTo>
                    <a:pt x="0" y="2019300"/>
                  </a:lnTo>
                  <a:lnTo>
                    <a:pt x="1218" y="2057400"/>
                  </a:lnTo>
                  <a:lnTo>
                    <a:pt x="4875" y="2108200"/>
                  </a:lnTo>
                  <a:lnTo>
                    <a:pt x="10975" y="2146300"/>
                  </a:lnTo>
                  <a:lnTo>
                    <a:pt x="19522" y="2184400"/>
                  </a:lnTo>
                  <a:lnTo>
                    <a:pt x="30521" y="2222500"/>
                  </a:lnTo>
                  <a:lnTo>
                    <a:pt x="43976" y="2260600"/>
                  </a:lnTo>
                  <a:lnTo>
                    <a:pt x="59890" y="2298700"/>
                  </a:lnTo>
                  <a:lnTo>
                    <a:pt x="78268" y="2336800"/>
                  </a:lnTo>
                  <a:lnTo>
                    <a:pt x="99114" y="2374900"/>
                  </a:lnTo>
                  <a:lnTo>
                    <a:pt x="122433" y="2400300"/>
                  </a:lnTo>
                  <a:lnTo>
                    <a:pt x="148228" y="2438400"/>
                  </a:lnTo>
                  <a:lnTo>
                    <a:pt x="176503" y="2463800"/>
                  </a:lnTo>
                  <a:lnTo>
                    <a:pt x="207264" y="2489200"/>
                  </a:lnTo>
                  <a:lnTo>
                    <a:pt x="240513" y="2527300"/>
                  </a:lnTo>
                  <a:lnTo>
                    <a:pt x="276255" y="2552700"/>
                  </a:lnTo>
                  <a:lnTo>
                    <a:pt x="314494" y="2565400"/>
                  </a:lnTo>
                  <a:lnTo>
                    <a:pt x="355235" y="2590800"/>
                  </a:lnTo>
                  <a:lnTo>
                    <a:pt x="398481" y="2616200"/>
                  </a:lnTo>
                  <a:lnTo>
                    <a:pt x="444238" y="2628900"/>
                  </a:lnTo>
                  <a:lnTo>
                    <a:pt x="492507" y="2641600"/>
                  </a:lnTo>
                  <a:lnTo>
                    <a:pt x="543295" y="2654300"/>
                  </a:lnTo>
                  <a:lnTo>
                    <a:pt x="596606" y="2667000"/>
                  </a:lnTo>
                  <a:lnTo>
                    <a:pt x="710809" y="2692400"/>
                  </a:lnTo>
                  <a:lnTo>
                    <a:pt x="883594" y="2692400"/>
                  </a:lnTo>
                  <a:lnTo>
                    <a:pt x="932311" y="2679700"/>
                  </a:lnTo>
                  <a:lnTo>
                    <a:pt x="981203" y="2679700"/>
                  </a:lnTo>
                  <a:lnTo>
                    <a:pt x="1127915" y="2641600"/>
                  </a:lnTo>
                  <a:lnTo>
                    <a:pt x="1176496" y="2616200"/>
                  </a:lnTo>
                  <a:lnTo>
                    <a:pt x="1224746" y="2603500"/>
                  </a:lnTo>
                  <a:lnTo>
                    <a:pt x="1319855" y="2552700"/>
                  </a:lnTo>
                  <a:lnTo>
                    <a:pt x="1412434" y="2501900"/>
                  </a:lnTo>
                  <a:lnTo>
                    <a:pt x="1457522" y="2476500"/>
                  </a:lnTo>
                  <a:lnTo>
                    <a:pt x="1501676" y="2451100"/>
                  </a:lnTo>
                  <a:lnTo>
                    <a:pt x="1544795" y="2425700"/>
                  </a:lnTo>
                  <a:lnTo>
                    <a:pt x="1586776" y="2400300"/>
                  </a:lnTo>
                  <a:lnTo>
                    <a:pt x="1627521" y="2362200"/>
                  </a:lnTo>
                  <a:lnTo>
                    <a:pt x="1666927" y="2336800"/>
                  </a:lnTo>
                  <a:lnTo>
                    <a:pt x="1704894" y="2311400"/>
                  </a:lnTo>
                  <a:lnTo>
                    <a:pt x="1741322" y="2286000"/>
                  </a:lnTo>
                  <a:lnTo>
                    <a:pt x="1776108" y="2247900"/>
                  </a:lnTo>
                  <a:lnTo>
                    <a:pt x="1809154" y="2222500"/>
                  </a:lnTo>
                  <a:lnTo>
                    <a:pt x="1840357" y="2197100"/>
                  </a:lnTo>
                  <a:lnTo>
                    <a:pt x="3871441" y="2197100"/>
                  </a:lnTo>
                  <a:lnTo>
                    <a:pt x="3871441" y="1841500"/>
                  </a:lnTo>
                  <a:lnTo>
                    <a:pt x="1840357" y="1841500"/>
                  </a:lnTo>
                  <a:lnTo>
                    <a:pt x="1809154" y="1816100"/>
                  </a:lnTo>
                  <a:lnTo>
                    <a:pt x="1776108" y="1778000"/>
                  </a:lnTo>
                  <a:lnTo>
                    <a:pt x="1741322" y="1752600"/>
                  </a:lnTo>
                  <a:lnTo>
                    <a:pt x="1704894" y="1727200"/>
                  </a:lnTo>
                  <a:lnTo>
                    <a:pt x="1666927" y="1701800"/>
                  </a:lnTo>
                  <a:lnTo>
                    <a:pt x="1627521" y="1663700"/>
                  </a:lnTo>
                  <a:lnTo>
                    <a:pt x="1586776" y="1638300"/>
                  </a:lnTo>
                  <a:lnTo>
                    <a:pt x="1544795" y="1612900"/>
                  </a:lnTo>
                  <a:lnTo>
                    <a:pt x="1501676" y="1587500"/>
                  </a:lnTo>
                  <a:lnTo>
                    <a:pt x="1457522" y="1562100"/>
                  </a:lnTo>
                  <a:lnTo>
                    <a:pt x="1412434" y="1524000"/>
                  </a:lnTo>
                  <a:lnTo>
                    <a:pt x="1366511" y="1498600"/>
                  </a:lnTo>
                  <a:lnTo>
                    <a:pt x="1319855" y="1485900"/>
                  </a:lnTo>
                  <a:lnTo>
                    <a:pt x="1224746" y="1435100"/>
                  </a:lnTo>
                  <a:lnTo>
                    <a:pt x="1176496" y="1422400"/>
                  </a:lnTo>
                  <a:lnTo>
                    <a:pt x="1127915" y="1397000"/>
                  </a:lnTo>
                  <a:lnTo>
                    <a:pt x="932311" y="1346200"/>
                  </a:lnTo>
                  <a:close/>
                </a:path>
                <a:path w="3871594" h="3949700">
                  <a:moveTo>
                    <a:pt x="3871441" y="2197100"/>
                  </a:moveTo>
                  <a:lnTo>
                    <a:pt x="2201799" y="2197100"/>
                  </a:lnTo>
                  <a:lnTo>
                    <a:pt x="2232895" y="2222500"/>
                  </a:lnTo>
                  <a:lnTo>
                    <a:pt x="2265851" y="2247900"/>
                  </a:lnTo>
                  <a:lnTo>
                    <a:pt x="2300564" y="2286000"/>
                  </a:lnTo>
                  <a:lnTo>
                    <a:pt x="2336934" y="2311400"/>
                  </a:lnTo>
                  <a:lnTo>
                    <a:pt x="2374857" y="2336800"/>
                  </a:lnTo>
                  <a:lnTo>
                    <a:pt x="2414233" y="2362200"/>
                  </a:lnTo>
                  <a:lnTo>
                    <a:pt x="2454958" y="2400300"/>
                  </a:lnTo>
                  <a:lnTo>
                    <a:pt x="2496930" y="2425700"/>
                  </a:lnTo>
                  <a:lnTo>
                    <a:pt x="2540049" y="2451100"/>
                  </a:lnTo>
                  <a:lnTo>
                    <a:pt x="2584211" y="2476500"/>
                  </a:lnTo>
                  <a:lnTo>
                    <a:pt x="2629315" y="2501900"/>
                  </a:lnTo>
                  <a:lnTo>
                    <a:pt x="2721940" y="2552700"/>
                  </a:lnTo>
                  <a:lnTo>
                    <a:pt x="2817107" y="2603500"/>
                  </a:lnTo>
                  <a:lnTo>
                    <a:pt x="2865389" y="2616200"/>
                  </a:lnTo>
                  <a:lnTo>
                    <a:pt x="2914000" y="2641600"/>
                  </a:lnTo>
                  <a:lnTo>
                    <a:pt x="3060792" y="2679700"/>
                  </a:lnTo>
                  <a:lnTo>
                    <a:pt x="3109701" y="2679700"/>
                  </a:lnTo>
                  <a:lnTo>
                    <a:pt x="3158430" y="2692400"/>
                  </a:lnTo>
                  <a:lnTo>
                    <a:pt x="3331481" y="2692400"/>
                  </a:lnTo>
                  <a:lnTo>
                    <a:pt x="3445836" y="2667000"/>
                  </a:lnTo>
                  <a:lnTo>
                    <a:pt x="3499185" y="2654300"/>
                  </a:lnTo>
                  <a:lnTo>
                    <a:pt x="3549990" y="2641600"/>
                  </a:lnTo>
                  <a:lnTo>
                    <a:pt x="3598257" y="2628900"/>
                  </a:lnTo>
                  <a:lnTo>
                    <a:pt x="3643993" y="2616200"/>
                  </a:lnTo>
                  <a:lnTo>
                    <a:pt x="3687203" y="2590800"/>
                  </a:lnTo>
                  <a:lnTo>
                    <a:pt x="3727893" y="2565400"/>
                  </a:lnTo>
                  <a:lnTo>
                    <a:pt x="3766070" y="2552700"/>
                  </a:lnTo>
                  <a:lnTo>
                    <a:pt x="3801739" y="2527300"/>
                  </a:lnTo>
                  <a:lnTo>
                    <a:pt x="3834907" y="2489200"/>
                  </a:lnTo>
                  <a:lnTo>
                    <a:pt x="3865581" y="2463800"/>
                  </a:lnTo>
                  <a:lnTo>
                    <a:pt x="3871441" y="2463800"/>
                  </a:lnTo>
                  <a:lnTo>
                    <a:pt x="3871441" y="2197100"/>
                  </a:lnTo>
                  <a:close/>
                </a:path>
                <a:path w="3871594" h="3949700">
                  <a:moveTo>
                    <a:pt x="2186976" y="12700"/>
                  </a:moveTo>
                  <a:lnTo>
                    <a:pt x="1855171" y="12700"/>
                  </a:lnTo>
                  <a:lnTo>
                    <a:pt x="1777581" y="38100"/>
                  </a:lnTo>
                  <a:lnTo>
                    <a:pt x="1740401" y="63500"/>
                  </a:lnTo>
                  <a:lnTo>
                    <a:pt x="1704403" y="76200"/>
                  </a:lnTo>
                  <a:lnTo>
                    <a:pt x="1669664" y="101600"/>
                  </a:lnTo>
                  <a:lnTo>
                    <a:pt x="1636263" y="127000"/>
                  </a:lnTo>
                  <a:lnTo>
                    <a:pt x="1604279" y="152400"/>
                  </a:lnTo>
                  <a:lnTo>
                    <a:pt x="1573790" y="177800"/>
                  </a:lnTo>
                  <a:lnTo>
                    <a:pt x="1544875" y="203200"/>
                  </a:lnTo>
                  <a:lnTo>
                    <a:pt x="1517612" y="241300"/>
                  </a:lnTo>
                  <a:lnTo>
                    <a:pt x="1492079" y="279400"/>
                  </a:lnTo>
                  <a:lnTo>
                    <a:pt x="1468355" y="317500"/>
                  </a:lnTo>
                  <a:lnTo>
                    <a:pt x="1446518" y="355600"/>
                  </a:lnTo>
                  <a:lnTo>
                    <a:pt x="1426646" y="393700"/>
                  </a:lnTo>
                  <a:lnTo>
                    <a:pt x="1408819" y="444500"/>
                  </a:lnTo>
                  <a:lnTo>
                    <a:pt x="1393114" y="495300"/>
                  </a:lnTo>
                  <a:lnTo>
                    <a:pt x="1379610" y="546100"/>
                  </a:lnTo>
                  <a:lnTo>
                    <a:pt x="1368386" y="596900"/>
                  </a:lnTo>
                  <a:lnTo>
                    <a:pt x="1359519" y="647700"/>
                  </a:lnTo>
                  <a:lnTo>
                    <a:pt x="1353089" y="711200"/>
                  </a:lnTo>
                  <a:lnTo>
                    <a:pt x="1349173" y="774700"/>
                  </a:lnTo>
                  <a:lnTo>
                    <a:pt x="1347851" y="838200"/>
                  </a:lnTo>
                  <a:lnTo>
                    <a:pt x="1349480" y="876300"/>
                  </a:lnTo>
                  <a:lnTo>
                    <a:pt x="1354243" y="927100"/>
                  </a:lnTo>
                  <a:lnTo>
                    <a:pt x="1361947" y="977900"/>
                  </a:lnTo>
                  <a:lnTo>
                    <a:pt x="1372403" y="1028700"/>
                  </a:lnTo>
                  <a:lnTo>
                    <a:pt x="1385419" y="1079500"/>
                  </a:lnTo>
                  <a:lnTo>
                    <a:pt x="1400806" y="1130300"/>
                  </a:lnTo>
                  <a:lnTo>
                    <a:pt x="1418372" y="1168400"/>
                  </a:lnTo>
                  <a:lnTo>
                    <a:pt x="1437928" y="1219200"/>
                  </a:lnTo>
                  <a:lnTo>
                    <a:pt x="1459282" y="1270000"/>
                  </a:lnTo>
                  <a:lnTo>
                    <a:pt x="1482244" y="1320800"/>
                  </a:lnTo>
                  <a:lnTo>
                    <a:pt x="1506623" y="1358900"/>
                  </a:lnTo>
                  <a:lnTo>
                    <a:pt x="1532229" y="1409700"/>
                  </a:lnTo>
                  <a:lnTo>
                    <a:pt x="1558871" y="1460500"/>
                  </a:lnTo>
                  <a:lnTo>
                    <a:pt x="1586359" y="1498600"/>
                  </a:lnTo>
                  <a:lnTo>
                    <a:pt x="1614502" y="1536700"/>
                  </a:lnTo>
                  <a:lnTo>
                    <a:pt x="1643109" y="1587500"/>
                  </a:lnTo>
                  <a:lnTo>
                    <a:pt x="1729812" y="1701800"/>
                  </a:lnTo>
                  <a:lnTo>
                    <a:pt x="1758372" y="1739900"/>
                  </a:lnTo>
                  <a:lnTo>
                    <a:pt x="1786442" y="1778000"/>
                  </a:lnTo>
                  <a:lnTo>
                    <a:pt x="1813834" y="1803400"/>
                  </a:lnTo>
                  <a:lnTo>
                    <a:pt x="1840357" y="1841500"/>
                  </a:lnTo>
                  <a:lnTo>
                    <a:pt x="2201799" y="1841500"/>
                  </a:lnTo>
                  <a:lnTo>
                    <a:pt x="2228396" y="1803400"/>
                  </a:lnTo>
                  <a:lnTo>
                    <a:pt x="2255848" y="1778000"/>
                  </a:lnTo>
                  <a:lnTo>
                    <a:pt x="2283966" y="1739900"/>
                  </a:lnTo>
                  <a:lnTo>
                    <a:pt x="2312559" y="1701800"/>
                  </a:lnTo>
                  <a:lnTo>
                    <a:pt x="2399298" y="1587500"/>
                  </a:lnTo>
                  <a:lnTo>
                    <a:pt x="2427900" y="1536700"/>
                  </a:lnTo>
                  <a:lnTo>
                    <a:pt x="2456029" y="1498600"/>
                  </a:lnTo>
                  <a:lnTo>
                    <a:pt x="2483497" y="1460500"/>
                  </a:lnTo>
                  <a:lnTo>
                    <a:pt x="2510115" y="1409700"/>
                  </a:lnTo>
                  <a:lnTo>
                    <a:pt x="2535692" y="1358900"/>
                  </a:lnTo>
                  <a:lnTo>
                    <a:pt x="2560039" y="1320800"/>
                  </a:lnTo>
                  <a:lnTo>
                    <a:pt x="2582967" y="1270000"/>
                  </a:lnTo>
                  <a:lnTo>
                    <a:pt x="2604286" y="1219200"/>
                  </a:lnTo>
                  <a:lnTo>
                    <a:pt x="2623807" y="1168400"/>
                  </a:lnTo>
                  <a:lnTo>
                    <a:pt x="2641339" y="1130300"/>
                  </a:lnTo>
                  <a:lnTo>
                    <a:pt x="2656695" y="1079500"/>
                  </a:lnTo>
                  <a:lnTo>
                    <a:pt x="2669683" y="1028700"/>
                  </a:lnTo>
                  <a:lnTo>
                    <a:pt x="2680115" y="977900"/>
                  </a:lnTo>
                  <a:lnTo>
                    <a:pt x="2687801" y="927100"/>
                  </a:lnTo>
                  <a:lnTo>
                    <a:pt x="2692552" y="876300"/>
                  </a:lnTo>
                  <a:lnTo>
                    <a:pt x="2694178" y="838200"/>
                  </a:lnTo>
                  <a:lnTo>
                    <a:pt x="2692855" y="774700"/>
                  </a:lnTo>
                  <a:lnTo>
                    <a:pt x="2688941" y="711200"/>
                  </a:lnTo>
                  <a:lnTo>
                    <a:pt x="2682513" y="647700"/>
                  </a:lnTo>
                  <a:lnTo>
                    <a:pt x="2673650" y="596900"/>
                  </a:lnTo>
                  <a:lnTo>
                    <a:pt x="2662430" y="546100"/>
                  </a:lnTo>
                  <a:lnTo>
                    <a:pt x="2648931" y="495300"/>
                  </a:lnTo>
                  <a:lnTo>
                    <a:pt x="2633232" y="444500"/>
                  </a:lnTo>
                  <a:lnTo>
                    <a:pt x="2615411" y="393700"/>
                  </a:lnTo>
                  <a:lnTo>
                    <a:pt x="2595546" y="355600"/>
                  </a:lnTo>
                  <a:lnTo>
                    <a:pt x="2573715" y="317500"/>
                  </a:lnTo>
                  <a:lnTo>
                    <a:pt x="2549998" y="279400"/>
                  </a:lnTo>
                  <a:lnTo>
                    <a:pt x="2524473" y="241300"/>
                  </a:lnTo>
                  <a:lnTo>
                    <a:pt x="2497216" y="203200"/>
                  </a:lnTo>
                  <a:lnTo>
                    <a:pt x="2468308" y="177800"/>
                  </a:lnTo>
                  <a:lnTo>
                    <a:pt x="2437827" y="152400"/>
                  </a:lnTo>
                  <a:lnTo>
                    <a:pt x="2405850" y="127000"/>
                  </a:lnTo>
                  <a:lnTo>
                    <a:pt x="2372456" y="101600"/>
                  </a:lnTo>
                  <a:lnTo>
                    <a:pt x="2337724" y="76200"/>
                  </a:lnTo>
                  <a:lnTo>
                    <a:pt x="2301731" y="63500"/>
                  </a:lnTo>
                  <a:lnTo>
                    <a:pt x="2264557" y="38100"/>
                  </a:lnTo>
                  <a:lnTo>
                    <a:pt x="2186976" y="12700"/>
                  </a:lnTo>
                  <a:close/>
                </a:path>
                <a:path w="3871594" h="3949700">
                  <a:moveTo>
                    <a:pt x="3331481" y="1346200"/>
                  </a:moveTo>
                  <a:lnTo>
                    <a:pt x="3109701" y="1346200"/>
                  </a:lnTo>
                  <a:lnTo>
                    <a:pt x="2914000" y="1397000"/>
                  </a:lnTo>
                  <a:lnTo>
                    <a:pt x="2865389" y="1422400"/>
                  </a:lnTo>
                  <a:lnTo>
                    <a:pt x="2817107" y="1435100"/>
                  </a:lnTo>
                  <a:lnTo>
                    <a:pt x="2721940" y="1485900"/>
                  </a:lnTo>
                  <a:lnTo>
                    <a:pt x="2675259" y="1498600"/>
                  </a:lnTo>
                  <a:lnTo>
                    <a:pt x="2629315" y="1524000"/>
                  </a:lnTo>
                  <a:lnTo>
                    <a:pt x="2584211" y="1562100"/>
                  </a:lnTo>
                  <a:lnTo>
                    <a:pt x="2540049" y="1587500"/>
                  </a:lnTo>
                  <a:lnTo>
                    <a:pt x="2496930" y="1612900"/>
                  </a:lnTo>
                  <a:lnTo>
                    <a:pt x="2454958" y="1638300"/>
                  </a:lnTo>
                  <a:lnTo>
                    <a:pt x="2414233" y="1663700"/>
                  </a:lnTo>
                  <a:lnTo>
                    <a:pt x="2374857" y="1701800"/>
                  </a:lnTo>
                  <a:lnTo>
                    <a:pt x="2336934" y="1727200"/>
                  </a:lnTo>
                  <a:lnTo>
                    <a:pt x="2300564" y="1752600"/>
                  </a:lnTo>
                  <a:lnTo>
                    <a:pt x="2265851" y="1778000"/>
                  </a:lnTo>
                  <a:lnTo>
                    <a:pt x="2232895" y="1816100"/>
                  </a:lnTo>
                  <a:lnTo>
                    <a:pt x="2201799" y="1841500"/>
                  </a:lnTo>
                  <a:lnTo>
                    <a:pt x="3871441" y="1841500"/>
                  </a:lnTo>
                  <a:lnTo>
                    <a:pt x="3871441" y="1574800"/>
                  </a:lnTo>
                  <a:lnTo>
                    <a:pt x="3865581" y="1574800"/>
                  </a:lnTo>
                  <a:lnTo>
                    <a:pt x="3834907" y="1536700"/>
                  </a:lnTo>
                  <a:lnTo>
                    <a:pt x="3801739" y="1511300"/>
                  </a:lnTo>
                  <a:lnTo>
                    <a:pt x="3766070" y="1485900"/>
                  </a:lnTo>
                  <a:lnTo>
                    <a:pt x="3727893" y="1460500"/>
                  </a:lnTo>
                  <a:lnTo>
                    <a:pt x="3687203" y="1447800"/>
                  </a:lnTo>
                  <a:lnTo>
                    <a:pt x="3643993" y="1422400"/>
                  </a:lnTo>
                  <a:lnTo>
                    <a:pt x="3598257" y="1409700"/>
                  </a:lnTo>
                  <a:lnTo>
                    <a:pt x="3549990" y="1397000"/>
                  </a:lnTo>
                  <a:lnTo>
                    <a:pt x="3499185" y="1371600"/>
                  </a:lnTo>
                  <a:lnTo>
                    <a:pt x="3445836" y="1371600"/>
                  </a:lnTo>
                  <a:lnTo>
                    <a:pt x="3331481" y="1346200"/>
                  </a:lnTo>
                  <a:close/>
                </a:path>
                <a:path w="3871594" h="3949700">
                  <a:moveTo>
                    <a:pt x="2105607" y="0"/>
                  </a:moveTo>
                  <a:lnTo>
                    <a:pt x="1936546" y="0"/>
                  </a:lnTo>
                  <a:lnTo>
                    <a:pt x="1895425" y="12700"/>
                  </a:lnTo>
                  <a:lnTo>
                    <a:pt x="2146726" y="12700"/>
                  </a:lnTo>
                  <a:lnTo>
                    <a:pt x="2105607" y="0"/>
                  </a:lnTo>
                  <a:close/>
                </a:path>
              </a:pathLst>
            </a:custGeom>
            <a:solidFill>
              <a:srgbClr val="FFB0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47667" y="1464989"/>
            <a:ext cx="5895340" cy="16084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6230"/>
              </a:lnSpc>
              <a:spcBef>
                <a:spcPts val="2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изучения </a:t>
            </a:r>
            <a:r>
              <a:rPr spc="-16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5497" y="3254564"/>
            <a:ext cx="8869045" cy="516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750" spc="40" dirty="0">
                <a:latin typeface="Arial" panose="020B0604020202020204" pitchFamily="34" charset="0"/>
                <a:cs typeface="Arial" panose="020B0604020202020204" pitchFamily="34" charset="0"/>
              </a:rPr>
              <a:t>Главные</a:t>
            </a:r>
            <a:r>
              <a:rPr sz="3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30" dirty="0"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r>
              <a:rPr sz="3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85" dirty="0">
                <a:latin typeface="Arial" panose="020B0604020202020204" pitchFamily="34" charset="0"/>
                <a:cs typeface="Arial" panose="020B0604020202020204" pitchFamily="34" charset="0"/>
              </a:rPr>
              <a:t>изучения</a:t>
            </a:r>
            <a:r>
              <a:rPr sz="3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5" dirty="0">
                <a:latin typeface="Arial" panose="020B0604020202020204" pitchFamily="34" charset="0"/>
                <a:cs typeface="Arial" panose="020B0604020202020204" pitchFamily="34" charset="0"/>
              </a:rPr>
              <a:t>животных </a:t>
            </a:r>
            <a:r>
              <a:rPr sz="3750" spc="-1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включают </a:t>
            </a:r>
            <a:r>
              <a:rPr sz="3750" spc="-10" dirty="0">
                <a:latin typeface="Arial" panose="020B0604020202020204" pitchFamily="34" charset="0"/>
                <a:cs typeface="Arial" panose="020B0604020202020204" pitchFamily="34" charset="0"/>
              </a:rPr>
              <a:t>наблюдение </a:t>
            </a:r>
            <a:r>
              <a:rPr sz="3750" spc="19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3750" spc="-130" dirty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sz="375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5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естественной</a:t>
            </a:r>
            <a:r>
              <a:rPr sz="3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70" dirty="0">
                <a:latin typeface="Arial" panose="020B0604020202020204" pitchFamily="34" charset="0"/>
                <a:cs typeface="Arial" panose="020B0604020202020204" pitchFamily="34" charset="0"/>
              </a:rPr>
              <a:t>среде,</a:t>
            </a:r>
            <a:r>
              <a:rPr sz="3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эксперименты</a:t>
            </a:r>
            <a:r>
              <a:rPr sz="3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9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3750" spc="-1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30" dirty="0">
                <a:latin typeface="Arial" panose="020B0604020202020204" pitchFamily="34" charset="0"/>
                <a:cs typeface="Arial" panose="020B0604020202020204" pitchFamily="34" charset="0"/>
              </a:rPr>
              <a:t>контролируемых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0" dirty="0">
                <a:latin typeface="Arial" panose="020B0604020202020204" pitchFamily="34" charset="0"/>
                <a:cs typeface="Arial" panose="020B0604020202020204" pitchFamily="34" charset="0"/>
              </a:rPr>
              <a:t>условиях,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25" dirty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sz="3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50" dirty="0">
                <a:latin typeface="Arial" panose="020B0604020202020204" pitchFamily="34" charset="0"/>
                <a:cs typeface="Arial" panose="020B0604020202020204" pitchFamily="34" charset="0"/>
              </a:rPr>
              <a:t>ДНК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5" dirty="0">
                <a:latin typeface="Arial" panose="020B0604020202020204" pitchFamily="34" charset="0"/>
                <a:cs typeface="Arial" panose="020B0604020202020204" pitchFamily="34" charset="0"/>
              </a:rPr>
              <a:t>изучение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20" dirty="0">
                <a:latin typeface="Arial" panose="020B0604020202020204" pitchFamily="34" charset="0"/>
                <a:cs typeface="Arial" panose="020B0604020202020204" pitchFamily="34" charset="0"/>
              </a:rPr>
              <a:t>поведения.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35" dirty="0">
                <a:latin typeface="Arial" panose="020B0604020202020204" pitchFamily="34" charset="0"/>
                <a:cs typeface="Arial" panose="020B0604020202020204" pitchFamily="34" charset="0"/>
              </a:rPr>
              <a:t>Эти </a:t>
            </a:r>
            <a:r>
              <a:rPr sz="3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30" dirty="0"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r>
              <a:rPr sz="3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30" dirty="0">
                <a:latin typeface="Arial" panose="020B0604020202020204" pitchFamily="34" charset="0"/>
                <a:cs typeface="Arial" panose="020B0604020202020204" pitchFamily="34" charset="0"/>
              </a:rPr>
              <a:t>позволяют</a:t>
            </a:r>
            <a:r>
              <a:rPr sz="3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00" dirty="0">
                <a:latin typeface="Arial" panose="020B0604020202020204" pitchFamily="34" charset="0"/>
                <a:cs typeface="Arial" panose="020B0604020202020204" pitchFamily="34" charset="0"/>
              </a:rPr>
              <a:t>ученым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sz="3750" spc="-1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30" dirty="0">
                <a:latin typeface="Arial" panose="020B0604020202020204" pitchFamily="34" charset="0"/>
                <a:cs typeface="Arial" panose="020B0604020202020204" pitchFamily="34" charset="0"/>
              </a:rPr>
              <a:t>ценные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5" dirty="0">
                <a:latin typeface="Arial" panose="020B0604020202020204" pitchFamily="34" charset="0"/>
                <a:cs typeface="Arial" panose="020B0604020202020204" pitchFamily="34" charset="0"/>
              </a:rPr>
              <a:t>знания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5" dirty="0"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30" dirty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sz="375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5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взаимодействии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2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0" dirty="0">
                <a:latin typeface="Arial" panose="020B0604020202020204" pitchFamily="34" charset="0"/>
                <a:cs typeface="Arial" panose="020B0604020202020204" pitchFamily="34" charset="0"/>
              </a:rPr>
              <a:t>окружающей </a:t>
            </a:r>
            <a:r>
              <a:rPr sz="37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60" dirty="0">
                <a:latin typeface="Arial" panose="020B0604020202020204" pitchFamily="34" charset="0"/>
                <a:cs typeface="Arial" panose="020B0604020202020204" pitchFamily="34" charset="0"/>
              </a:rPr>
              <a:t>средой.</a:t>
            </a:r>
            <a:endParaRPr sz="3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A47D6-B54F-4BA8-B133-4018F1B770F0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69845" cy="2153285"/>
          </a:xfrm>
          <a:custGeom>
            <a:avLst/>
            <a:gdLst/>
            <a:ahLst/>
            <a:cxnLst/>
            <a:rect l="l" t="t" r="r" b="b"/>
            <a:pathLst>
              <a:path w="2569845" h="2153285">
                <a:moveTo>
                  <a:pt x="1002953" y="971269"/>
                </a:moveTo>
                <a:lnTo>
                  <a:pt x="458633" y="971269"/>
                </a:lnTo>
                <a:lnTo>
                  <a:pt x="458633" y="2152801"/>
                </a:lnTo>
                <a:lnTo>
                  <a:pt x="1002953" y="2152801"/>
                </a:lnTo>
                <a:lnTo>
                  <a:pt x="1002953" y="971269"/>
                </a:lnTo>
                <a:close/>
              </a:path>
              <a:path w="2569845" h="2153285">
                <a:moveTo>
                  <a:pt x="1771904" y="971269"/>
                </a:moveTo>
                <a:lnTo>
                  <a:pt x="1002953" y="971269"/>
                </a:lnTo>
                <a:lnTo>
                  <a:pt x="1838871" y="1807196"/>
                </a:lnTo>
                <a:lnTo>
                  <a:pt x="2222627" y="1421992"/>
                </a:lnTo>
                <a:lnTo>
                  <a:pt x="1771904" y="971269"/>
                </a:lnTo>
                <a:close/>
              </a:path>
              <a:path w="2569845" h="2153285">
                <a:moveTo>
                  <a:pt x="1388148" y="587514"/>
                </a:moveTo>
                <a:lnTo>
                  <a:pt x="71993" y="587514"/>
                </a:lnTo>
                <a:lnTo>
                  <a:pt x="0" y="659507"/>
                </a:lnTo>
                <a:lnTo>
                  <a:pt x="0" y="1430699"/>
                </a:lnTo>
                <a:lnTo>
                  <a:pt x="458633" y="971269"/>
                </a:lnTo>
                <a:lnTo>
                  <a:pt x="1771904" y="971269"/>
                </a:lnTo>
                <a:lnTo>
                  <a:pt x="1388148" y="587514"/>
                </a:lnTo>
                <a:close/>
              </a:path>
              <a:path w="2569845" h="2153285">
                <a:moveTo>
                  <a:pt x="2569667" y="41756"/>
                </a:moveTo>
                <a:lnTo>
                  <a:pt x="0" y="41756"/>
                </a:lnTo>
                <a:lnTo>
                  <a:pt x="0" y="587514"/>
                </a:lnTo>
                <a:lnTo>
                  <a:pt x="2569667" y="587514"/>
                </a:lnTo>
                <a:lnTo>
                  <a:pt x="2569667" y="41756"/>
                </a:lnTo>
                <a:close/>
              </a:path>
              <a:path w="2569845" h="2153285">
                <a:moveTo>
                  <a:pt x="1429905" y="0"/>
                </a:moveTo>
                <a:lnTo>
                  <a:pt x="30236" y="0"/>
                </a:lnTo>
                <a:lnTo>
                  <a:pt x="71993" y="41756"/>
                </a:lnTo>
                <a:lnTo>
                  <a:pt x="1388148" y="41756"/>
                </a:lnTo>
                <a:lnTo>
                  <a:pt x="1429905" y="0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16851" y="1667157"/>
            <a:ext cx="2171700" cy="1478915"/>
          </a:xfrm>
          <a:custGeom>
            <a:avLst/>
            <a:gdLst/>
            <a:ahLst/>
            <a:cxnLst/>
            <a:rect l="l" t="t" r="r" b="b"/>
            <a:pathLst>
              <a:path w="2171700" h="1478914">
                <a:moveTo>
                  <a:pt x="1098347" y="0"/>
                </a:moveTo>
                <a:lnTo>
                  <a:pt x="1047631" y="200"/>
                </a:lnTo>
                <a:lnTo>
                  <a:pt x="996915" y="1960"/>
                </a:lnTo>
                <a:lnTo>
                  <a:pt x="946181" y="5399"/>
                </a:lnTo>
                <a:lnTo>
                  <a:pt x="895413" y="10639"/>
                </a:lnTo>
                <a:lnTo>
                  <a:pt x="844593" y="17798"/>
                </a:lnTo>
                <a:lnTo>
                  <a:pt x="793705" y="26997"/>
                </a:lnTo>
                <a:lnTo>
                  <a:pt x="743464" y="38359"/>
                </a:lnTo>
                <a:lnTo>
                  <a:pt x="693782" y="52390"/>
                </a:lnTo>
                <a:lnTo>
                  <a:pt x="644830" y="69044"/>
                </a:lnTo>
                <a:lnTo>
                  <a:pt x="596776" y="88275"/>
                </a:lnTo>
                <a:lnTo>
                  <a:pt x="549791" y="110038"/>
                </a:lnTo>
                <a:lnTo>
                  <a:pt x="504043" y="134287"/>
                </a:lnTo>
                <a:lnTo>
                  <a:pt x="459703" y="160978"/>
                </a:lnTo>
                <a:lnTo>
                  <a:pt x="416939" y="190065"/>
                </a:lnTo>
                <a:lnTo>
                  <a:pt x="375921" y="221502"/>
                </a:lnTo>
                <a:lnTo>
                  <a:pt x="336819" y="255244"/>
                </a:lnTo>
                <a:lnTo>
                  <a:pt x="299802" y="291245"/>
                </a:lnTo>
                <a:lnTo>
                  <a:pt x="264559" y="330383"/>
                </a:lnTo>
                <a:lnTo>
                  <a:pt x="231457" y="371254"/>
                </a:lnTo>
                <a:lnTo>
                  <a:pt x="200514" y="413733"/>
                </a:lnTo>
                <a:lnTo>
                  <a:pt x="171744" y="457694"/>
                </a:lnTo>
                <a:lnTo>
                  <a:pt x="145164" y="503012"/>
                </a:lnTo>
                <a:lnTo>
                  <a:pt x="120790" y="549561"/>
                </a:lnTo>
                <a:lnTo>
                  <a:pt x="98639" y="597216"/>
                </a:lnTo>
                <a:lnTo>
                  <a:pt x="78725" y="645851"/>
                </a:lnTo>
                <a:lnTo>
                  <a:pt x="61065" y="695342"/>
                </a:lnTo>
                <a:lnTo>
                  <a:pt x="45675" y="745563"/>
                </a:lnTo>
                <a:lnTo>
                  <a:pt x="33195" y="794154"/>
                </a:lnTo>
                <a:lnTo>
                  <a:pt x="22776" y="843060"/>
                </a:lnTo>
                <a:lnTo>
                  <a:pt x="14372" y="892236"/>
                </a:lnTo>
                <a:lnTo>
                  <a:pt x="7938" y="941637"/>
                </a:lnTo>
                <a:lnTo>
                  <a:pt x="3428" y="991218"/>
                </a:lnTo>
                <a:lnTo>
                  <a:pt x="797" y="1040934"/>
                </a:lnTo>
                <a:lnTo>
                  <a:pt x="0" y="1090741"/>
                </a:lnTo>
                <a:lnTo>
                  <a:pt x="990" y="1140593"/>
                </a:lnTo>
                <a:lnTo>
                  <a:pt x="3724" y="1190445"/>
                </a:lnTo>
                <a:lnTo>
                  <a:pt x="8155" y="1240253"/>
                </a:lnTo>
                <a:lnTo>
                  <a:pt x="14237" y="1289971"/>
                </a:lnTo>
                <a:lnTo>
                  <a:pt x="21926" y="1339554"/>
                </a:lnTo>
                <a:lnTo>
                  <a:pt x="54010" y="1404353"/>
                </a:lnTo>
                <a:lnTo>
                  <a:pt x="108286" y="1451873"/>
                </a:lnTo>
                <a:lnTo>
                  <a:pt x="179994" y="1476535"/>
                </a:lnTo>
                <a:lnTo>
                  <a:pt x="218532" y="1478403"/>
                </a:lnTo>
                <a:lnTo>
                  <a:pt x="254463" y="1472041"/>
                </a:lnTo>
                <a:lnTo>
                  <a:pt x="320249" y="1439186"/>
                </a:lnTo>
                <a:lnTo>
                  <a:pt x="368128" y="1384195"/>
                </a:lnTo>
                <a:lnTo>
                  <a:pt x="383061" y="1348813"/>
                </a:lnTo>
                <a:lnTo>
                  <a:pt x="391828" y="1276972"/>
                </a:lnTo>
                <a:lnTo>
                  <a:pt x="387686" y="1249562"/>
                </a:lnTo>
                <a:lnTo>
                  <a:pt x="384527" y="1223454"/>
                </a:lnTo>
                <a:lnTo>
                  <a:pt x="383097" y="1210875"/>
                </a:lnTo>
                <a:lnTo>
                  <a:pt x="381882" y="1198800"/>
                </a:lnTo>
                <a:lnTo>
                  <a:pt x="381947" y="1198432"/>
                </a:lnTo>
                <a:lnTo>
                  <a:pt x="378542" y="1148038"/>
                </a:lnTo>
                <a:lnTo>
                  <a:pt x="377399" y="1097276"/>
                </a:lnTo>
                <a:lnTo>
                  <a:pt x="378542" y="1046514"/>
                </a:lnTo>
                <a:lnTo>
                  <a:pt x="381971" y="995753"/>
                </a:lnTo>
                <a:lnTo>
                  <a:pt x="382093" y="994673"/>
                </a:lnTo>
                <a:lnTo>
                  <a:pt x="380447" y="994673"/>
                </a:lnTo>
                <a:lnTo>
                  <a:pt x="382400" y="982152"/>
                </a:lnTo>
                <a:lnTo>
                  <a:pt x="385734" y="957111"/>
                </a:lnTo>
                <a:lnTo>
                  <a:pt x="387686" y="944991"/>
                </a:lnTo>
                <a:lnTo>
                  <a:pt x="388640" y="944991"/>
                </a:lnTo>
                <a:lnTo>
                  <a:pt x="389448" y="940087"/>
                </a:lnTo>
                <a:lnTo>
                  <a:pt x="401003" y="886124"/>
                </a:lnTo>
                <a:lnTo>
                  <a:pt x="415259" y="832887"/>
                </a:lnTo>
                <a:lnTo>
                  <a:pt x="432361" y="780479"/>
                </a:lnTo>
                <a:lnTo>
                  <a:pt x="434752" y="774353"/>
                </a:lnTo>
                <a:lnTo>
                  <a:pt x="433025" y="774353"/>
                </a:lnTo>
                <a:lnTo>
                  <a:pt x="438240" y="763017"/>
                </a:lnTo>
                <a:lnTo>
                  <a:pt x="443217" y="751678"/>
                </a:lnTo>
                <a:lnTo>
                  <a:pt x="447956" y="740338"/>
                </a:lnTo>
                <a:lnTo>
                  <a:pt x="452456" y="729002"/>
                </a:lnTo>
                <a:lnTo>
                  <a:pt x="454190" y="729002"/>
                </a:lnTo>
                <a:lnTo>
                  <a:pt x="455941" y="725251"/>
                </a:lnTo>
                <a:lnTo>
                  <a:pt x="481666" y="677425"/>
                </a:lnTo>
                <a:lnTo>
                  <a:pt x="510249" y="631084"/>
                </a:lnTo>
                <a:lnTo>
                  <a:pt x="514825" y="624595"/>
                </a:lnTo>
                <a:lnTo>
                  <a:pt x="512908" y="624595"/>
                </a:lnTo>
                <a:lnTo>
                  <a:pt x="520324" y="615291"/>
                </a:lnTo>
                <a:lnTo>
                  <a:pt x="527561" y="605785"/>
                </a:lnTo>
                <a:lnTo>
                  <a:pt x="534679" y="596143"/>
                </a:lnTo>
                <a:lnTo>
                  <a:pt x="541737" y="586432"/>
                </a:lnTo>
                <a:lnTo>
                  <a:pt x="544639" y="586432"/>
                </a:lnTo>
                <a:lnTo>
                  <a:pt x="575472" y="553135"/>
                </a:lnTo>
                <a:lnTo>
                  <a:pt x="609831" y="520107"/>
                </a:lnTo>
                <a:lnTo>
                  <a:pt x="610572" y="519477"/>
                </a:lnTo>
                <a:lnTo>
                  <a:pt x="607904" y="519477"/>
                </a:lnTo>
                <a:lnTo>
                  <a:pt x="646131" y="489238"/>
                </a:lnTo>
                <a:lnTo>
                  <a:pt x="651537" y="489238"/>
                </a:lnTo>
                <a:lnTo>
                  <a:pt x="687343" y="467096"/>
                </a:lnTo>
                <a:lnTo>
                  <a:pt x="729062" y="444550"/>
                </a:lnTo>
                <a:lnTo>
                  <a:pt x="732031" y="443163"/>
                </a:lnTo>
                <a:lnTo>
                  <a:pt x="726776" y="443163"/>
                </a:lnTo>
                <a:lnTo>
                  <a:pt x="760870" y="428877"/>
                </a:lnTo>
                <a:lnTo>
                  <a:pt x="772115" y="424430"/>
                </a:lnTo>
                <a:lnTo>
                  <a:pt x="776451" y="424430"/>
                </a:lnTo>
                <a:lnTo>
                  <a:pt x="819117" y="410994"/>
                </a:lnTo>
                <a:lnTo>
                  <a:pt x="866415" y="398886"/>
                </a:lnTo>
                <a:lnTo>
                  <a:pt x="914359" y="389059"/>
                </a:lnTo>
                <a:lnTo>
                  <a:pt x="922698" y="387715"/>
                </a:lnTo>
                <a:lnTo>
                  <a:pt x="912451" y="387715"/>
                </a:lnTo>
                <a:lnTo>
                  <a:pt x="925615" y="385790"/>
                </a:lnTo>
                <a:lnTo>
                  <a:pt x="962870" y="381238"/>
                </a:lnTo>
                <a:lnTo>
                  <a:pt x="978062" y="381238"/>
                </a:lnTo>
                <a:lnTo>
                  <a:pt x="1008559" y="379107"/>
                </a:lnTo>
                <a:lnTo>
                  <a:pt x="1056666" y="377503"/>
                </a:lnTo>
                <a:lnTo>
                  <a:pt x="2171146" y="377503"/>
                </a:lnTo>
                <a:lnTo>
                  <a:pt x="2171146" y="135871"/>
                </a:lnTo>
                <a:lnTo>
                  <a:pt x="2129476" y="135443"/>
                </a:lnTo>
                <a:lnTo>
                  <a:pt x="2077803" y="133192"/>
                </a:lnTo>
                <a:lnTo>
                  <a:pt x="2026215" y="129379"/>
                </a:lnTo>
                <a:lnTo>
                  <a:pt x="1975091" y="124202"/>
                </a:lnTo>
                <a:lnTo>
                  <a:pt x="1973028" y="124202"/>
                </a:lnTo>
                <a:lnTo>
                  <a:pt x="1923371" y="117713"/>
                </a:lnTo>
                <a:lnTo>
                  <a:pt x="1927336" y="117713"/>
                </a:lnTo>
                <a:lnTo>
                  <a:pt x="1921069" y="116823"/>
                </a:lnTo>
                <a:lnTo>
                  <a:pt x="1869223" y="108557"/>
                </a:lnTo>
                <a:lnTo>
                  <a:pt x="1817466" y="99591"/>
                </a:lnTo>
                <a:lnTo>
                  <a:pt x="1507364" y="41441"/>
                </a:lnTo>
                <a:lnTo>
                  <a:pt x="1455518" y="32749"/>
                </a:lnTo>
                <a:lnTo>
                  <a:pt x="1403560" y="24838"/>
                </a:lnTo>
                <a:lnTo>
                  <a:pt x="1352497" y="18198"/>
                </a:lnTo>
                <a:lnTo>
                  <a:pt x="1301535" y="12398"/>
                </a:lnTo>
                <a:lnTo>
                  <a:pt x="1250655" y="7558"/>
                </a:lnTo>
                <a:lnTo>
                  <a:pt x="1199842" y="3799"/>
                </a:lnTo>
                <a:lnTo>
                  <a:pt x="1149078" y="1239"/>
                </a:lnTo>
                <a:lnTo>
                  <a:pt x="1098347" y="0"/>
                </a:lnTo>
                <a:close/>
              </a:path>
              <a:path w="2171700" h="1478914">
                <a:moveTo>
                  <a:pt x="381844" y="1198432"/>
                </a:moveTo>
                <a:lnTo>
                  <a:pt x="383097" y="1210875"/>
                </a:lnTo>
                <a:lnTo>
                  <a:pt x="384527" y="1223454"/>
                </a:lnTo>
                <a:lnTo>
                  <a:pt x="387686" y="1249562"/>
                </a:lnTo>
                <a:lnTo>
                  <a:pt x="384133" y="1217996"/>
                </a:lnTo>
                <a:lnTo>
                  <a:pt x="382989" y="1208885"/>
                </a:lnTo>
                <a:lnTo>
                  <a:pt x="381844" y="1198432"/>
                </a:lnTo>
                <a:close/>
              </a:path>
              <a:path w="2171700" h="1478914">
                <a:moveTo>
                  <a:pt x="384133" y="1217996"/>
                </a:moveTo>
                <a:lnTo>
                  <a:pt x="387686" y="1249562"/>
                </a:lnTo>
                <a:lnTo>
                  <a:pt x="388858" y="1249562"/>
                </a:lnTo>
                <a:lnTo>
                  <a:pt x="387686" y="1238754"/>
                </a:lnTo>
                <a:lnTo>
                  <a:pt x="385756" y="1228709"/>
                </a:lnTo>
                <a:lnTo>
                  <a:pt x="384242" y="1218865"/>
                </a:lnTo>
                <a:lnTo>
                  <a:pt x="384133" y="1217996"/>
                </a:lnTo>
                <a:close/>
              </a:path>
              <a:path w="2171700" h="1478914">
                <a:moveTo>
                  <a:pt x="381947" y="1198432"/>
                </a:moveTo>
                <a:lnTo>
                  <a:pt x="382989" y="1208885"/>
                </a:lnTo>
                <a:lnTo>
                  <a:pt x="384133" y="1217996"/>
                </a:lnTo>
                <a:lnTo>
                  <a:pt x="381971" y="1198800"/>
                </a:lnTo>
                <a:lnTo>
                  <a:pt x="381947" y="1198432"/>
                </a:lnTo>
                <a:close/>
              </a:path>
              <a:path w="2171700" h="1478914">
                <a:moveTo>
                  <a:pt x="387686" y="944991"/>
                </a:moveTo>
                <a:lnTo>
                  <a:pt x="385734" y="957111"/>
                </a:lnTo>
                <a:lnTo>
                  <a:pt x="382400" y="982152"/>
                </a:lnTo>
                <a:lnTo>
                  <a:pt x="380447" y="994673"/>
                </a:lnTo>
                <a:lnTo>
                  <a:pt x="385635" y="963213"/>
                </a:lnTo>
                <a:lnTo>
                  <a:pt x="387686" y="944991"/>
                </a:lnTo>
                <a:close/>
              </a:path>
              <a:path w="2171700" h="1478914">
                <a:moveTo>
                  <a:pt x="385635" y="963213"/>
                </a:moveTo>
                <a:lnTo>
                  <a:pt x="380447" y="994673"/>
                </a:lnTo>
                <a:lnTo>
                  <a:pt x="382093" y="994673"/>
                </a:lnTo>
                <a:lnTo>
                  <a:pt x="385635" y="963213"/>
                </a:lnTo>
                <a:close/>
              </a:path>
              <a:path w="2171700" h="1478914">
                <a:moveTo>
                  <a:pt x="388640" y="944991"/>
                </a:moveTo>
                <a:lnTo>
                  <a:pt x="387686" y="944991"/>
                </a:lnTo>
                <a:lnTo>
                  <a:pt x="385635" y="963213"/>
                </a:lnTo>
                <a:lnTo>
                  <a:pt x="388640" y="944991"/>
                </a:lnTo>
                <a:close/>
              </a:path>
              <a:path w="2171700" h="1478914">
                <a:moveTo>
                  <a:pt x="452456" y="729002"/>
                </a:moveTo>
                <a:lnTo>
                  <a:pt x="447956" y="740338"/>
                </a:lnTo>
                <a:lnTo>
                  <a:pt x="443197" y="751724"/>
                </a:lnTo>
                <a:lnTo>
                  <a:pt x="438240" y="763017"/>
                </a:lnTo>
                <a:lnTo>
                  <a:pt x="433025" y="774353"/>
                </a:lnTo>
                <a:lnTo>
                  <a:pt x="443604" y="751678"/>
                </a:lnTo>
                <a:lnTo>
                  <a:pt x="452456" y="729002"/>
                </a:lnTo>
                <a:close/>
              </a:path>
              <a:path w="2171700" h="1478914">
                <a:moveTo>
                  <a:pt x="443586" y="751724"/>
                </a:moveTo>
                <a:lnTo>
                  <a:pt x="433025" y="774353"/>
                </a:lnTo>
                <a:lnTo>
                  <a:pt x="434752" y="774353"/>
                </a:lnTo>
                <a:lnTo>
                  <a:pt x="443586" y="751724"/>
                </a:lnTo>
                <a:close/>
              </a:path>
              <a:path w="2171700" h="1478914">
                <a:moveTo>
                  <a:pt x="454190" y="729002"/>
                </a:moveTo>
                <a:lnTo>
                  <a:pt x="452456" y="729002"/>
                </a:lnTo>
                <a:lnTo>
                  <a:pt x="443586" y="751724"/>
                </a:lnTo>
                <a:lnTo>
                  <a:pt x="454190" y="729002"/>
                </a:lnTo>
                <a:close/>
              </a:path>
              <a:path w="2171700" h="1478914">
                <a:moveTo>
                  <a:pt x="541737" y="586432"/>
                </a:moveTo>
                <a:lnTo>
                  <a:pt x="534679" y="596143"/>
                </a:lnTo>
                <a:lnTo>
                  <a:pt x="527561" y="605785"/>
                </a:lnTo>
                <a:lnTo>
                  <a:pt x="520324" y="615291"/>
                </a:lnTo>
                <a:lnTo>
                  <a:pt x="512908" y="624595"/>
                </a:lnTo>
                <a:lnTo>
                  <a:pt x="525899" y="608892"/>
                </a:lnTo>
                <a:lnTo>
                  <a:pt x="541737" y="586432"/>
                </a:lnTo>
                <a:close/>
              </a:path>
              <a:path w="2171700" h="1478914">
                <a:moveTo>
                  <a:pt x="525899" y="608892"/>
                </a:moveTo>
                <a:lnTo>
                  <a:pt x="512908" y="624595"/>
                </a:lnTo>
                <a:lnTo>
                  <a:pt x="514825" y="624595"/>
                </a:lnTo>
                <a:lnTo>
                  <a:pt x="525899" y="608892"/>
                </a:lnTo>
                <a:close/>
              </a:path>
              <a:path w="2171700" h="1478914">
                <a:moveTo>
                  <a:pt x="544639" y="586432"/>
                </a:moveTo>
                <a:lnTo>
                  <a:pt x="541737" y="586432"/>
                </a:lnTo>
                <a:lnTo>
                  <a:pt x="525899" y="608892"/>
                </a:lnTo>
                <a:lnTo>
                  <a:pt x="543136" y="588054"/>
                </a:lnTo>
                <a:lnTo>
                  <a:pt x="544639" y="586432"/>
                </a:lnTo>
                <a:close/>
              </a:path>
              <a:path w="2171700" h="1478914">
                <a:moveTo>
                  <a:pt x="646131" y="489238"/>
                </a:moveTo>
                <a:lnTo>
                  <a:pt x="607904" y="519477"/>
                </a:lnTo>
                <a:lnTo>
                  <a:pt x="623170" y="508764"/>
                </a:lnTo>
                <a:lnTo>
                  <a:pt x="646131" y="489238"/>
                </a:lnTo>
                <a:close/>
              </a:path>
              <a:path w="2171700" h="1478914">
                <a:moveTo>
                  <a:pt x="623170" y="508764"/>
                </a:moveTo>
                <a:lnTo>
                  <a:pt x="607904" y="519477"/>
                </a:lnTo>
                <a:lnTo>
                  <a:pt x="610572" y="519477"/>
                </a:lnTo>
                <a:lnTo>
                  <a:pt x="623170" y="508764"/>
                </a:lnTo>
                <a:close/>
              </a:path>
              <a:path w="2171700" h="1478914">
                <a:moveTo>
                  <a:pt x="1335123" y="395796"/>
                </a:moveTo>
                <a:lnTo>
                  <a:pt x="1343654" y="397050"/>
                </a:lnTo>
                <a:lnTo>
                  <a:pt x="1392373" y="404870"/>
                </a:lnTo>
                <a:lnTo>
                  <a:pt x="1441019" y="413208"/>
                </a:lnTo>
                <a:lnTo>
                  <a:pt x="1732247" y="467195"/>
                </a:lnTo>
                <a:lnTo>
                  <a:pt x="1829451" y="483727"/>
                </a:lnTo>
                <a:lnTo>
                  <a:pt x="1878147" y="491160"/>
                </a:lnTo>
                <a:lnTo>
                  <a:pt x="1926927" y="497874"/>
                </a:lnTo>
                <a:lnTo>
                  <a:pt x="1975948" y="503697"/>
                </a:lnTo>
                <a:lnTo>
                  <a:pt x="2025249" y="508456"/>
                </a:lnTo>
                <a:lnTo>
                  <a:pt x="2074754" y="512033"/>
                </a:lnTo>
                <a:lnTo>
                  <a:pt x="2124386" y="514309"/>
                </a:lnTo>
                <a:lnTo>
                  <a:pt x="2171146" y="515117"/>
                </a:lnTo>
                <a:lnTo>
                  <a:pt x="2171146" y="397075"/>
                </a:lnTo>
                <a:lnTo>
                  <a:pt x="1345267" y="397075"/>
                </a:lnTo>
                <a:lnTo>
                  <a:pt x="1335123" y="395796"/>
                </a:lnTo>
                <a:close/>
              </a:path>
              <a:path w="2171700" h="1478914">
                <a:moveTo>
                  <a:pt x="651537" y="489238"/>
                </a:moveTo>
                <a:lnTo>
                  <a:pt x="646131" y="489238"/>
                </a:lnTo>
                <a:lnTo>
                  <a:pt x="623170" y="508764"/>
                </a:lnTo>
                <a:lnTo>
                  <a:pt x="646957" y="492071"/>
                </a:lnTo>
                <a:lnTo>
                  <a:pt x="651537" y="489238"/>
                </a:lnTo>
                <a:close/>
              </a:path>
              <a:path w="2171700" h="1478914">
                <a:moveTo>
                  <a:pt x="772115" y="424430"/>
                </a:moveTo>
                <a:lnTo>
                  <a:pt x="760870" y="428877"/>
                </a:lnTo>
                <a:lnTo>
                  <a:pt x="726776" y="443163"/>
                </a:lnTo>
                <a:lnTo>
                  <a:pt x="755693" y="432105"/>
                </a:lnTo>
                <a:lnTo>
                  <a:pt x="772115" y="424430"/>
                </a:lnTo>
                <a:close/>
              </a:path>
              <a:path w="2171700" h="1478914">
                <a:moveTo>
                  <a:pt x="755693" y="432105"/>
                </a:moveTo>
                <a:lnTo>
                  <a:pt x="726776" y="443163"/>
                </a:lnTo>
                <a:lnTo>
                  <a:pt x="732031" y="443163"/>
                </a:lnTo>
                <a:lnTo>
                  <a:pt x="755693" y="432105"/>
                </a:lnTo>
                <a:close/>
              </a:path>
              <a:path w="2171700" h="1478914">
                <a:moveTo>
                  <a:pt x="776451" y="424430"/>
                </a:moveTo>
                <a:lnTo>
                  <a:pt x="772115" y="424430"/>
                </a:lnTo>
                <a:lnTo>
                  <a:pt x="755693" y="432105"/>
                </a:lnTo>
                <a:lnTo>
                  <a:pt x="772544" y="425661"/>
                </a:lnTo>
                <a:lnTo>
                  <a:pt x="776451" y="424430"/>
                </a:lnTo>
                <a:close/>
              </a:path>
              <a:path w="2171700" h="1478914">
                <a:moveTo>
                  <a:pt x="1331898" y="395322"/>
                </a:moveTo>
                <a:lnTo>
                  <a:pt x="1335123" y="395796"/>
                </a:lnTo>
                <a:lnTo>
                  <a:pt x="1345267" y="397075"/>
                </a:lnTo>
                <a:lnTo>
                  <a:pt x="1331898" y="395322"/>
                </a:lnTo>
                <a:close/>
              </a:path>
              <a:path w="2171700" h="1478914">
                <a:moveTo>
                  <a:pt x="2171146" y="389874"/>
                </a:moveTo>
                <a:lnTo>
                  <a:pt x="1294848" y="389874"/>
                </a:lnTo>
                <a:lnTo>
                  <a:pt x="1331898" y="395322"/>
                </a:lnTo>
                <a:lnTo>
                  <a:pt x="1345267" y="397075"/>
                </a:lnTo>
                <a:lnTo>
                  <a:pt x="2171146" y="397075"/>
                </a:lnTo>
                <a:lnTo>
                  <a:pt x="2171146" y="389874"/>
                </a:lnTo>
                <a:close/>
              </a:path>
              <a:path w="2171700" h="1478914">
                <a:moveTo>
                  <a:pt x="2171146" y="377503"/>
                </a:moveTo>
                <a:lnTo>
                  <a:pt x="1056666" y="377503"/>
                </a:lnTo>
                <a:lnTo>
                  <a:pt x="1104792" y="377517"/>
                </a:lnTo>
                <a:lnTo>
                  <a:pt x="1152925" y="379012"/>
                </a:lnTo>
                <a:lnTo>
                  <a:pt x="1201051" y="381852"/>
                </a:lnTo>
                <a:lnTo>
                  <a:pt x="1249158" y="385900"/>
                </a:lnTo>
                <a:lnTo>
                  <a:pt x="1297234" y="391020"/>
                </a:lnTo>
                <a:lnTo>
                  <a:pt x="1335123" y="395796"/>
                </a:lnTo>
                <a:lnTo>
                  <a:pt x="1331898" y="395322"/>
                </a:lnTo>
                <a:lnTo>
                  <a:pt x="1307673" y="391911"/>
                </a:lnTo>
                <a:lnTo>
                  <a:pt x="1294848" y="389874"/>
                </a:lnTo>
                <a:lnTo>
                  <a:pt x="2171146" y="389874"/>
                </a:lnTo>
                <a:lnTo>
                  <a:pt x="2171146" y="377503"/>
                </a:lnTo>
                <a:close/>
              </a:path>
              <a:path w="2171700" h="1478914">
                <a:moveTo>
                  <a:pt x="962870" y="381238"/>
                </a:moveTo>
                <a:lnTo>
                  <a:pt x="925615" y="385790"/>
                </a:lnTo>
                <a:lnTo>
                  <a:pt x="912451" y="387715"/>
                </a:lnTo>
                <a:lnTo>
                  <a:pt x="944254" y="384239"/>
                </a:lnTo>
                <a:lnTo>
                  <a:pt x="962870" y="381238"/>
                </a:lnTo>
                <a:close/>
              </a:path>
              <a:path w="2171700" h="1478914">
                <a:moveTo>
                  <a:pt x="944254" y="384239"/>
                </a:moveTo>
                <a:lnTo>
                  <a:pt x="912451" y="387715"/>
                </a:lnTo>
                <a:lnTo>
                  <a:pt x="922698" y="387715"/>
                </a:lnTo>
                <a:lnTo>
                  <a:pt x="944254" y="384239"/>
                </a:lnTo>
                <a:close/>
              </a:path>
              <a:path w="2171700" h="1478914">
                <a:moveTo>
                  <a:pt x="978062" y="381238"/>
                </a:moveTo>
                <a:lnTo>
                  <a:pt x="962870" y="381238"/>
                </a:lnTo>
                <a:lnTo>
                  <a:pt x="944254" y="384239"/>
                </a:lnTo>
                <a:lnTo>
                  <a:pt x="960483" y="382466"/>
                </a:lnTo>
                <a:lnTo>
                  <a:pt x="978062" y="381238"/>
                </a:lnTo>
                <a:close/>
              </a:path>
              <a:path w="2171700" h="1478914">
                <a:moveTo>
                  <a:pt x="1923371" y="117713"/>
                </a:moveTo>
                <a:lnTo>
                  <a:pt x="1973028" y="124202"/>
                </a:lnTo>
                <a:lnTo>
                  <a:pt x="1957742" y="122031"/>
                </a:lnTo>
                <a:lnTo>
                  <a:pt x="1923371" y="117713"/>
                </a:lnTo>
                <a:close/>
              </a:path>
              <a:path w="2171700" h="1478914">
                <a:moveTo>
                  <a:pt x="1957742" y="122031"/>
                </a:moveTo>
                <a:lnTo>
                  <a:pt x="1973028" y="124202"/>
                </a:lnTo>
                <a:lnTo>
                  <a:pt x="1975091" y="124202"/>
                </a:lnTo>
                <a:lnTo>
                  <a:pt x="1957742" y="122031"/>
                </a:lnTo>
                <a:close/>
              </a:path>
              <a:path w="2171700" h="1478914">
                <a:moveTo>
                  <a:pt x="1927336" y="117713"/>
                </a:moveTo>
                <a:lnTo>
                  <a:pt x="1923371" y="117713"/>
                </a:lnTo>
                <a:lnTo>
                  <a:pt x="1957742" y="122031"/>
                </a:lnTo>
                <a:lnTo>
                  <a:pt x="1927336" y="117713"/>
                </a:lnTo>
                <a:close/>
              </a:path>
            </a:pathLst>
          </a:custGeom>
          <a:solidFill>
            <a:srgbClr val="FFB0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99260" y="7901267"/>
            <a:ext cx="3888740" cy="2386330"/>
          </a:xfrm>
          <a:custGeom>
            <a:avLst/>
            <a:gdLst/>
            <a:ahLst/>
            <a:cxnLst/>
            <a:rect l="l" t="t" r="r" b="b"/>
            <a:pathLst>
              <a:path w="3888740" h="2386329">
                <a:moveTo>
                  <a:pt x="834390" y="1347119"/>
                </a:moveTo>
                <a:lnTo>
                  <a:pt x="770803" y="1348442"/>
                </a:lnTo>
                <a:lnTo>
                  <a:pt x="709785" y="1352357"/>
                </a:lnTo>
                <a:lnTo>
                  <a:pt x="651330" y="1358786"/>
                </a:lnTo>
                <a:lnTo>
                  <a:pt x="595431" y="1367650"/>
                </a:lnTo>
                <a:lnTo>
                  <a:pt x="542081" y="1378871"/>
                </a:lnTo>
                <a:lnTo>
                  <a:pt x="491276" y="1392370"/>
                </a:lnTo>
                <a:lnTo>
                  <a:pt x="443009" y="1408068"/>
                </a:lnTo>
                <a:lnTo>
                  <a:pt x="397273" y="1425887"/>
                </a:lnTo>
                <a:lnTo>
                  <a:pt x="354064" y="1445748"/>
                </a:lnTo>
                <a:lnTo>
                  <a:pt x="313373" y="1467572"/>
                </a:lnTo>
                <a:lnTo>
                  <a:pt x="275196" y="1491281"/>
                </a:lnTo>
                <a:lnTo>
                  <a:pt x="239527" y="1516796"/>
                </a:lnTo>
                <a:lnTo>
                  <a:pt x="206359" y="1544039"/>
                </a:lnTo>
                <a:lnTo>
                  <a:pt x="175685" y="1572930"/>
                </a:lnTo>
                <a:lnTo>
                  <a:pt x="147501" y="1603391"/>
                </a:lnTo>
                <a:lnTo>
                  <a:pt x="121800" y="1635344"/>
                </a:lnTo>
                <a:lnTo>
                  <a:pt x="98575" y="1668710"/>
                </a:lnTo>
                <a:lnTo>
                  <a:pt x="77821" y="1703409"/>
                </a:lnTo>
                <a:lnTo>
                  <a:pt x="59532" y="1739365"/>
                </a:lnTo>
                <a:lnTo>
                  <a:pt x="43701" y="1776497"/>
                </a:lnTo>
                <a:lnTo>
                  <a:pt x="30322" y="1814727"/>
                </a:lnTo>
                <a:lnTo>
                  <a:pt x="19390" y="1853977"/>
                </a:lnTo>
                <a:lnTo>
                  <a:pt x="10897" y="1894167"/>
                </a:lnTo>
                <a:lnTo>
                  <a:pt x="4839" y="1935220"/>
                </a:lnTo>
                <a:lnTo>
                  <a:pt x="1208" y="1977057"/>
                </a:lnTo>
                <a:lnTo>
                  <a:pt x="0" y="2019598"/>
                </a:lnTo>
                <a:lnTo>
                  <a:pt x="1208" y="2062146"/>
                </a:lnTo>
                <a:lnTo>
                  <a:pt x="4839" y="2104000"/>
                </a:lnTo>
                <a:lnTo>
                  <a:pt x="10897" y="2145082"/>
                </a:lnTo>
                <a:lnTo>
                  <a:pt x="19390" y="2185311"/>
                </a:lnTo>
                <a:lnTo>
                  <a:pt x="30322" y="2224609"/>
                </a:lnTo>
                <a:lnTo>
                  <a:pt x="43701" y="2262894"/>
                </a:lnTo>
                <a:lnTo>
                  <a:pt x="59532" y="2300089"/>
                </a:lnTo>
                <a:lnTo>
                  <a:pt x="77821" y="2336112"/>
                </a:lnTo>
                <a:lnTo>
                  <a:pt x="98575" y="2370885"/>
                </a:lnTo>
                <a:lnTo>
                  <a:pt x="108885" y="2385731"/>
                </a:lnTo>
                <a:lnTo>
                  <a:pt x="1603632" y="2385731"/>
                </a:lnTo>
                <a:lnTo>
                  <a:pt x="1666470" y="2340060"/>
                </a:lnTo>
                <a:lnTo>
                  <a:pt x="1704404" y="2311146"/>
                </a:lnTo>
                <a:lnTo>
                  <a:pt x="1740785" y="2282524"/>
                </a:lnTo>
                <a:lnTo>
                  <a:pt x="1775512" y="2254385"/>
                </a:lnTo>
                <a:lnTo>
                  <a:pt x="1808483" y="2226919"/>
                </a:lnTo>
                <a:lnTo>
                  <a:pt x="1839595" y="2200315"/>
                </a:lnTo>
                <a:lnTo>
                  <a:pt x="3888738" y="2200315"/>
                </a:lnTo>
                <a:lnTo>
                  <a:pt x="3888738" y="1838157"/>
                </a:lnTo>
                <a:lnTo>
                  <a:pt x="1839595" y="1838157"/>
                </a:lnTo>
                <a:lnTo>
                  <a:pt x="1808483" y="1811824"/>
                </a:lnTo>
                <a:lnTo>
                  <a:pt x="1775512" y="1784604"/>
                </a:lnTo>
                <a:lnTo>
                  <a:pt x="1740785" y="1756689"/>
                </a:lnTo>
                <a:lnTo>
                  <a:pt x="1704404" y="1728270"/>
                </a:lnTo>
                <a:lnTo>
                  <a:pt x="1666470" y="1699539"/>
                </a:lnTo>
                <a:lnTo>
                  <a:pt x="1627085" y="1670687"/>
                </a:lnTo>
                <a:lnTo>
                  <a:pt x="1586351" y="1641905"/>
                </a:lnTo>
                <a:lnTo>
                  <a:pt x="1544371" y="1613385"/>
                </a:lnTo>
                <a:lnTo>
                  <a:pt x="1501246" y="1585318"/>
                </a:lnTo>
                <a:lnTo>
                  <a:pt x="1457078" y="1557895"/>
                </a:lnTo>
                <a:lnTo>
                  <a:pt x="1411969" y="1531308"/>
                </a:lnTo>
                <a:lnTo>
                  <a:pt x="1366021" y="1505748"/>
                </a:lnTo>
                <a:lnTo>
                  <a:pt x="1319337" y="1481407"/>
                </a:lnTo>
                <a:lnTo>
                  <a:pt x="1272017" y="1458476"/>
                </a:lnTo>
                <a:lnTo>
                  <a:pt x="1224165" y="1437146"/>
                </a:lnTo>
                <a:lnTo>
                  <a:pt x="1175881" y="1417609"/>
                </a:lnTo>
                <a:lnTo>
                  <a:pt x="1127268" y="1400056"/>
                </a:lnTo>
                <a:lnTo>
                  <a:pt x="1078428" y="1384678"/>
                </a:lnTo>
                <a:lnTo>
                  <a:pt x="1029463" y="1371667"/>
                </a:lnTo>
                <a:lnTo>
                  <a:pt x="980475" y="1361214"/>
                </a:lnTo>
                <a:lnTo>
                  <a:pt x="931565" y="1353511"/>
                </a:lnTo>
                <a:lnTo>
                  <a:pt x="882836" y="1348749"/>
                </a:lnTo>
                <a:lnTo>
                  <a:pt x="834390" y="1347119"/>
                </a:lnTo>
                <a:close/>
              </a:path>
              <a:path w="3888740" h="2386329">
                <a:moveTo>
                  <a:pt x="2201037" y="2200315"/>
                </a:moveTo>
                <a:lnTo>
                  <a:pt x="1839595" y="2200315"/>
                </a:lnTo>
                <a:lnTo>
                  <a:pt x="1812996" y="2231510"/>
                </a:lnTo>
                <a:lnTo>
                  <a:pt x="1785542" y="2264548"/>
                </a:lnTo>
                <a:lnTo>
                  <a:pt x="1757422" y="2299328"/>
                </a:lnTo>
                <a:lnTo>
                  <a:pt x="1728824" y="2335748"/>
                </a:lnTo>
                <a:lnTo>
                  <a:pt x="1699939" y="2373709"/>
                </a:lnTo>
                <a:lnTo>
                  <a:pt x="1691097" y="2385731"/>
                </a:lnTo>
                <a:lnTo>
                  <a:pt x="2349206" y="2385731"/>
                </a:lnTo>
                <a:lnTo>
                  <a:pt x="2311526" y="2335748"/>
                </a:lnTo>
                <a:lnTo>
                  <a:pt x="2282978" y="2299328"/>
                </a:lnTo>
                <a:lnTo>
                  <a:pt x="2254920" y="2264548"/>
                </a:lnTo>
                <a:lnTo>
                  <a:pt x="2227543" y="2231510"/>
                </a:lnTo>
                <a:lnTo>
                  <a:pt x="2201037" y="2200315"/>
                </a:lnTo>
                <a:close/>
              </a:path>
              <a:path w="3888740" h="2386329">
                <a:moveTo>
                  <a:pt x="3888738" y="2200315"/>
                </a:moveTo>
                <a:lnTo>
                  <a:pt x="2201037" y="2200315"/>
                </a:lnTo>
                <a:lnTo>
                  <a:pt x="2232224" y="2226919"/>
                </a:lnTo>
                <a:lnTo>
                  <a:pt x="2265254" y="2254385"/>
                </a:lnTo>
                <a:lnTo>
                  <a:pt x="2300028" y="2282524"/>
                </a:lnTo>
                <a:lnTo>
                  <a:pt x="2336443" y="2311146"/>
                </a:lnTo>
                <a:lnTo>
                  <a:pt x="2374400" y="2340060"/>
                </a:lnTo>
                <a:lnTo>
                  <a:pt x="2413797" y="2369075"/>
                </a:lnTo>
                <a:lnTo>
                  <a:pt x="2437251" y="2385731"/>
                </a:lnTo>
                <a:lnTo>
                  <a:pt x="3888738" y="2385731"/>
                </a:lnTo>
                <a:lnTo>
                  <a:pt x="3888738" y="2200315"/>
                </a:lnTo>
                <a:close/>
              </a:path>
              <a:path w="3888740" h="2386329">
                <a:moveTo>
                  <a:pt x="2020316" y="0"/>
                </a:moveTo>
                <a:lnTo>
                  <a:pt x="1977694" y="1214"/>
                </a:lnTo>
                <a:lnTo>
                  <a:pt x="1935784" y="4862"/>
                </a:lnTo>
                <a:lnTo>
                  <a:pt x="1894663" y="10948"/>
                </a:lnTo>
                <a:lnTo>
                  <a:pt x="1854409" y="19476"/>
                </a:lnTo>
                <a:lnTo>
                  <a:pt x="1815102" y="30451"/>
                </a:lnTo>
                <a:lnTo>
                  <a:pt x="1776819" y="43878"/>
                </a:lnTo>
                <a:lnTo>
                  <a:pt x="1739639" y="59762"/>
                </a:lnTo>
                <a:lnTo>
                  <a:pt x="1703641" y="78106"/>
                </a:lnTo>
                <a:lnTo>
                  <a:pt x="1668902" y="98916"/>
                </a:lnTo>
                <a:lnTo>
                  <a:pt x="1635501" y="122197"/>
                </a:lnTo>
                <a:lnTo>
                  <a:pt x="1603517" y="147953"/>
                </a:lnTo>
                <a:lnTo>
                  <a:pt x="1573028" y="176188"/>
                </a:lnTo>
                <a:lnTo>
                  <a:pt x="1544113" y="206908"/>
                </a:lnTo>
                <a:lnTo>
                  <a:pt x="1516850" y="240117"/>
                </a:lnTo>
                <a:lnTo>
                  <a:pt x="1491317" y="275820"/>
                </a:lnTo>
                <a:lnTo>
                  <a:pt x="1467593" y="314021"/>
                </a:lnTo>
                <a:lnTo>
                  <a:pt x="1445756" y="354726"/>
                </a:lnTo>
                <a:lnTo>
                  <a:pt x="1425884" y="397938"/>
                </a:lnTo>
                <a:lnTo>
                  <a:pt x="1408057" y="443663"/>
                </a:lnTo>
                <a:lnTo>
                  <a:pt x="1392352" y="491905"/>
                </a:lnTo>
                <a:lnTo>
                  <a:pt x="1378848" y="542668"/>
                </a:lnTo>
                <a:lnTo>
                  <a:pt x="1367624" y="595959"/>
                </a:lnTo>
                <a:lnTo>
                  <a:pt x="1358757" y="651780"/>
                </a:lnTo>
                <a:lnTo>
                  <a:pt x="1352327" y="710137"/>
                </a:lnTo>
                <a:lnTo>
                  <a:pt x="1348411" y="771035"/>
                </a:lnTo>
                <a:lnTo>
                  <a:pt x="1347089" y="834478"/>
                </a:lnTo>
                <a:lnTo>
                  <a:pt x="1348715" y="882921"/>
                </a:lnTo>
                <a:lnTo>
                  <a:pt x="1353468" y="931638"/>
                </a:lnTo>
                <a:lnTo>
                  <a:pt x="1361157" y="980527"/>
                </a:lnTo>
                <a:lnTo>
                  <a:pt x="1371593" y="1029487"/>
                </a:lnTo>
                <a:lnTo>
                  <a:pt x="1384587" y="1078416"/>
                </a:lnTo>
                <a:lnTo>
                  <a:pt x="1399948" y="1127213"/>
                </a:lnTo>
                <a:lnTo>
                  <a:pt x="1417488" y="1175777"/>
                </a:lnTo>
                <a:lnTo>
                  <a:pt x="1437016" y="1224005"/>
                </a:lnTo>
                <a:lnTo>
                  <a:pt x="1458342" y="1271797"/>
                </a:lnTo>
                <a:lnTo>
                  <a:pt x="1481278" y="1319050"/>
                </a:lnTo>
                <a:lnTo>
                  <a:pt x="1505634" y="1365663"/>
                </a:lnTo>
                <a:lnTo>
                  <a:pt x="1531219" y="1411536"/>
                </a:lnTo>
                <a:lnTo>
                  <a:pt x="1557845" y="1456565"/>
                </a:lnTo>
                <a:lnTo>
                  <a:pt x="1585321" y="1500649"/>
                </a:lnTo>
                <a:lnTo>
                  <a:pt x="1613458" y="1543688"/>
                </a:lnTo>
                <a:lnTo>
                  <a:pt x="1642067" y="1585579"/>
                </a:lnTo>
                <a:lnTo>
                  <a:pt x="1670957" y="1626221"/>
                </a:lnTo>
                <a:lnTo>
                  <a:pt x="1699939" y="1665513"/>
                </a:lnTo>
                <a:lnTo>
                  <a:pt x="1728869" y="1703409"/>
                </a:lnTo>
                <a:lnTo>
                  <a:pt x="1757422" y="1739638"/>
                </a:lnTo>
                <a:lnTo>
                  <a:pt x="1785542" y="1774268"/>
                </a:lnTo>
                <a:lnTo>
                  <a:pt x="1812996" y="1807142"/>
                </a:lnTo>
                <a:lnTo>
                  <a:pt x="1839595" y="1838157"/>
                </a:lnTo>
                <a:lnTo>
                  <a:pt x="2201037" y="1838157"/>
                </a:lnTo>
                <a:lnTo>
                  <a:pt x="2227543" y="1807142"/>
                </a:lnTo>
                <a:lnTo>
                  <a:pt x="2254920" y="1774268"/>
                </a:lnTo>
                <a:lnTo>
                  <a:pt x="2282978" y="1739638"/>
                </a:lnTo>
                <a:lnTo>
                  <a:pt x="2311526" y="1703352"/>
                </a:lnTo>
                <a:lnTo>
                  <a:pt x="2340372" y="1665513"/>
                </a:lnTo>
                <a:lnTo>
                  <a:pt x="2369327" y="1626221"/>
                </a:lnTo>
                <a:lnTo>
                  <a:pt x="2398200" y="1585579"/>
                </a:lnTo>
                <a:lnTo>
                  <a:pt x="2426799" y="1543688"/>
                </a:lnTo>
                <a:lnTo>
                  <a:pt x="2454936" y="1500649"/>
                </a:lnTo>
                <a:lnTo>
                  <a:pt x="2482418" y="1456565"/>
                </a:lnTo>
                <a:lnTo>
                  <a:pt x="2509055" y="1411536"/>
                </a:lnTo>
                <a:lnTo>
                  <a:pt x="2534657" y="1365663"/>
                </a:lnTo>
                <a:lnTo>
                  <a:pt x="2559033" y="1319050"/>
                </a:lnTo>
                <a:lnTo>
                  <a:pt x="2581992" y="1271797"/>
                </a:lnTo>
                <a:lnTo>
                  <a:pt x="2603344" y="1224005"/>
                </a:lnTo>
                <a:lnTo>
                  <a:pt x="2622897" y="1175777"/>
                </a:lnTo>
                <a:lnTo>
                  <a:pt x="2640462" y="1127213"/>
                </a:lnTo>
                <a:lnTo>
                  <a:pt x="2655848" y="1078416"/>
                </a:lnTo>
                <a:lnTo>
                  <a:pt x="2668864" y="1029487"/>
                </a:lnTo>
                <a:lnTo>
                  <a:pt x="2679319" y="980527"/>
                </a:lnTo>
                <a:lnTo>
                  <a:pt x="2687024" y="931638"/>
                </a:lnTo>
                <a:lnTo>
                  <a:pt x="2691786" y="882921"/>
                </a:lnTo>
                <a:lnTo>
                  <a:pt x="2693416" y="834478"/>
                </a:lnTo>
                <a:lnTo>
                  <a:pt x="2692093" y="771035"/>
                </a:lnTo>
                <a:lnTo>
                  <a:pt x="2688179" y="710137"/>
                </a:lnTo>
                <a:lnTo>
                  <a:pt x="2681751" y="651780"/>
                </a:lnTo>
                <a:lnTo>
                  <a:pt x="2672888" y="595959"/>
                </a:lnTo>
                <a:lnTo>
                  <a:pt x="2661668" y="542668"/>
                </a:lnTo>
                <a:lnTo>
                  <a:pt x="2648169" y="491905"/>
                </a:lnTo>
                <a:lnTo>
                  <a:pt x="2632470" y="443663"/>
                </a:lnTo>
                <a:lnTo>
                  <a:pt x="2614649" y="397938"/>
                </a:lnTo>
                <a:lnTo>
                  <a:pt x="2594784" y="354726"/>
                </a:lnTo>
                <a:lnTo>
                  <a:pt x="2572953" y="314021"/>
                </a:lnTo>
                <a:lnTo>
                  <a:pt x="2549236" y="275820"/>
                </a:lnTo>
                <a:lnTo>
                  <a:pt x="2523711" y="240117"/>
                </a:lnTo>
                <a:lnTo>
                  <a:pt x="2496454" y="206908"/>
                </a:lnTo>
                <a:lnTo>
                  <a:pt x="2467546" y="176188"/>
                </a:lnTo>
                <a:lnTo>
                  <a:pt x="2437065" y="147953"/>
                </a:lnTo>
                <a:lnTo>
                  <a:pt x="2405088" y="122197"/>
                </a:lnTo>
                <a:lnTo>
                  <a:pt x="2371694" y="98916"/>
                </a:lnTo>
                <a:lnTo>
                  <a:pt x="2336962" y="78106"/>
                </a:lnTo>
                <a:lnTo>
                  <a:pt x="2300969" y="59762"/>
                </a:lnTo>
                <a:lnTo>
                  <a:pt x="2263795" y="43878"/>
                </a:lnTo>
                <a:lnTo>
                  <a:pt x="2225517" y="30451"/>
                </a:lnTo>
                <a:lnTo>
                  <a:pt x="2186214" y="19476"/>
                </a:lnTo>
                <a:lnTo>
                  <a:pt x="2145964" y="10948"/>
                </a:lnTo>
                <a:lnTo>
                  <a:pt x="2104845" y="4862"/>
                </a:lnTo>
                <a:lnTo>
                  <a:pt x="2062936" y="1214"/>
                </a:lnTo>
                <a:lnTo>
                  <a:pt x="2020316" y="0"/>
                </a:lnTo>
                <a:close/>
              </a:path>
              <a:path w="3888740" h="2386329">
                <a:moveTo>
                  <a:pt x="3206115" y="1347119"/>
                </a:moveTo>
                <a:lnTo>
                  <a:pt x="3157672" y="1348749"/>
                </a:lnTo>
                <a:lnTo>
                  <a:pt x="3108955" y="1353511"/>
                </a:lnTo>
                <a:lnTo>
                  <a:pt x="3060064" y="1361214"/>
                </a:lnTo>
                <a:lnTo>
                  <a:pt x="3011099" y="1371667"/>
                </a:lnTo>
                <a:lnTo>
                  <a:pt x="2962162" y="1384678"/>
                </a:lnTo>
                <a:lnTo>
                  <a:pt x="2913353" y="1400056"/>
                </a:lnTo>
                <a:lnTo>
                  <a:pt x="2864774" y="1417609"/>
                </a:lnTo>
                <a:lnTo>
                  <a:pt x="2816525" y="1437146"/>
                </a:lnTo>
                <a:lnTo>
                  <a:pt x="2768708" y="1458476"/>
                </a:lnTo>
                <a:lnTo>
                  <a:pt x="2721422" y="1481407"/>
                </a:lnTo>
                <a:lnTo>
                  <a:pt x="2674769" y="1505748"/>
                </a:lnTo>
                <a:lnTo>
                  <a:pt x="2628851" y="1531308"/>
                </a:lnTo>
                <a:lnTo>
                  <a:pt x="2583767" y="1557895"/>
                </a:lnTo>
                <a:lnTo>
                  <a:pt x="2539618" y="1585318"/>
                </a:lnTo>
                <a:lnTo>
                  <a:pt x="2496507" y="1613385"/>
                </a:lnTo>
                <a:lnTo>
                  <a:pt x="2454532" y="1641905"/>
                </a:lnTo>
                <a:lnTo>
                  <a:pt x="2413797" y="1670687"/>
                </a:lnTo>
                <a:lnTo>
                  <a:pt x="2374400" y="1699539"/>
                </a:lnTo>
                <a:lnTo>
                  <a:pt x="2336443" y="1728270"/>
                </a:lnTo>
                <a:lnTo>
                  <a:pt x="2300028" y="1756689"/>
                </a:lnTo>
                <a:lnTo>
                  <a:pt x="2265254" y="1784604"/>
                </a:lnTo>
                <a:lnTo>
                  <a:pt x="2232224" y="1811824"/>
                </a:lnTo>
                <a:lnTo>
                  <a:pt x="2201037" y="1838157"/>
                </a:lnTo>
                <a:lnTo>
                  <a:pt x="3888738" y="1838157"/>
                </a:lnTo>
                <a:lnTo>
                  <a:pt x="3888738" y="1598759"/>
                </a:lnTo>
                <a:lnTo>
                  <a:pt x="3864763" y="1572930"/>
                </a:lnTo>
                <a:lnTo>
                  <a:pt x="3834003" y="1544039"/>
                </a:lnTo>
                <a:lnTo>
                  <a:pt x="3800753" y="1516796"/>
                </a:lnTo>
                <a:lnTo>
                  <a:pt x="3765011" y="1491281"/>
                </a:lnTo>
                <a:lnTo>
                  <a:pt x="3726772" y="1467572"/>
                </a:lnTo>
                <a:lnTo>
                  <a:pt x="3686031" y="1445748"/>
                </a:lnTo>
                <a:lnTo>
                  <a:pt x="3642785" y="1425887"/>
                </a:lnTo>
                <a:lnTo>
                  <a:pt x="3597029" y="1408068"/>
                </a:lnTo>
                <a:lnTo>
                  <a:pt x="3548759" y="1392370"/>
                </a:lnTo>
                <a:lnTo>
                  <a:pt x="3497971" y="1378871"/>
                </a:lnTo>
                <a:lnTo>
                  <a:pt x="3444660" y="1367650"/>
                </a:lnTo>
                <a:lnTo>
                  <a:pt x="3388824" y="1358786"/>
                </a:lnTo>
                <a:lnTo>
                  <a:pt x="3330457" y="1352357"/>
                </a:lnTo>
                <a:lnTo>
                  <a:pt x="3269555" y="1348442"/>
                </a:lnTo>
                <a:lnTo>
                  <a:pt x="3206115" y="1347119"/>
                </a:lnTo>
                <a:close/>
              </a:path>
            </a:pathLst>
          </a:custGeom>
          <a:solidFill>
            <a:srgbClr val="D6FF8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36980" y="334073"/>
            <a:ext cx="1378585" cy="1378585"/>
          </a:xfrm>
          <a:custGeom>
            <a:avLst/>
            <a:gdLst/>
            <a:ahLst/>
            <a:cxnLst/>
            <a:rect l="l" t="t" r="r" b="b"/>
            <a:pathLst>
              <a:path w="1378584" h="1378585">
                <a:moveTo>
                  <a:pt x="688975" y="0"/>
                </a:moveTo>
                <a:lnTo>
                  <a:pt x="641849" y="1591"/>
                </a:lnTo>
                <a:lnTo>
                  <a:pt x="595569" y="6297"/>
                </a:lnTo>
                <a:lnTo>
                  <a:pt x="550237" y="14013"/>
                </a:lnTo>
                <a:lnTo>
                  <a:pt x="505956" y="24636"/>
                </a:lnTo>
                <a:lnTo>
                  <a:pt x="462831" y="38063"/>
                </a:lnTo>
                <a:lnTo>
                  <a:pt x="420963" y="54190"/>
                </a:lnTo>
                <a:lnTo>
                  <a:pt x="380456" y="72915"/>
                </a:lnTo>
                <a:lnTo>
                  <a:pt x="341413" y="94132"/>
                </a:lnTo>
                <a:lnTo>
                  <a:pt x="303938" y="117740"/>
                </a:lnTo>
                <a:lnTo>
                  <a:pt x="268132" y="143634"/>
                </a:lnTo>
                <a:lnTo>
                  <a:pt x="234101" y="171712"/>
                </a:lnTo>
                <a:lnTo>
                  <a:pt x="201945" y="201869"/>
                </a:lnTo>
                <a:lnTo>
                  <a:pt x="171770" y="234003"/>
                </a:lnTo>
                <a:lnTo>
                  <a:pt x="143677" y="268009"/>
                </a:lnTo>
                <a:lnTo>
                  <a:pt x="117771" y="303785"/>
                </a:lnTo>
                <a:lnTo>
                  <a:pt x="94154" y="341227"/>
                </a:lnTo>
                <a:lnTo>
                  <a:pt x="72928" y="380231"/>
                </a:lnTo>
                <a:lnTo>
                  <a:pt x="54199" y="420695"/>
                </a:lnTo>
                <a:lnTo>
                  <a:pt x="38068" y="462514"/>
                </a:lnTo>
                <a:lnTo>
                  <a:pt x="24638" y="505586"/>
                </a:lnTo>
                <a:lnTo>
                  <a:pt x="14013" y="549806"/>
                </a:lnTo>
                <a:lnTo>
                  <a:pt x="6297" y="595072"/>
                </a:lnTo>
                <a:lnTo>
                  <a:pt x="1591" y="641280"/>
                </a:lnTo>
                <a:lnTo>
                  <a:pt x="0" y="688327"/>
                </a:lnTo>
                <a:lnTo>
                  <a:pt x="1591" y="735461"/>
                </a:lnTo>
                <a:lnTo>
                  <a:pt x="6297" y="781756"/>
                </a:lnTo>
                <a:lnTo>
                  <a:pt x="14013" y="827109"/>
                </a:lnTo>
                <a:lnTo>
                  <a:pt x="24638" y="871416"/>
                </a:lnTo>
                <a:lnTo>
                  <a:pt x="38068" y="914572"/>
                </a:lnTo>
                <a:lnTo>
                  <a:pt x="54199" y="956476"/>
                </a:lnTo>
                <a:lnTo>
                  <a:pt x="72928" y="997021"/>
                </a:lnTo>
                <a:lnTo>
                  <a:pt x="94154" y="1036106"/>
                </a:lnTo>
                <a:lnTo>
                  <a:pt x="117771" y="1073626"/>
                </a:lnTo>
                <a:lnTo>
                  <a:pt x="143677" y="1109477"/>
                </a:lnTo>
                <a:lnTo>
                  <a:pt x="171770" y="1143555"/>
                </a:lnTo>
                <a:lnTo>
                  <a:pt x="201945" y="1175758"/>
                </a:lnTo>
                <a:lnTo>
                  <a:pt x="234101" y="1205980"/>
                </a:lnTo>
                <a:lnTo>
                  <a:pt x="268132" y="1234119"/>
                </a:lnTo>
                <a:lnTo>
                  <a:pt x="303938" y="1260070"/>
                </a:lnTo>
                <a:lnTo>
                  <a:pt x="341413" y="1283730"/>
                </a:lnTo>
                <a:lnTo>
                  <a:pt x="380456" y="1304995"/>
                </a:lnTo>
                <a:lnTo>
                  <a:pt x="420963" y="1323762"/>
                </a:lnTo>
                <a:lnTo>
                  <a:pt x="462831" y="1339926"/>
                </a:lnTo>
                <a:lnTo>
                  <a:pt x="505956" y="1353383"/>
                </a:lnTo>
                <a:lnTo>
                  <a:pt x="550237" y="1364031"/>
                </a:lnTo>
                <a:lnTo>
                  <a:pt x="595569" y="1371765"/>
                </a:lnTo>
                <a:lnTo>
                  <a:pt x="641849" y="1376481"/>
                </a:lnTo>
                <a:lnTo>
                  <a:pt x="688975" y="1378077"/>
                </a:lnTo>
                <a:lnTo>
                  <a:pt x="736028" y="1376481"/>
                </a:lnTo>
                <a:lnTo>
                  <a:pt x="782250" y="1371765"/>
                </a:lnTo>
                <a:lnTo>
                  <a:pt x="827535" y="1364031"/>
                </a:lnTo>
                <a:lnTo>
                  <a:pt x="871782" y="1353383"/>
                </a:lnTo>
                <a:lnTo>
                  <a:pt x="914884" y="1339926"/>
                </a:lnTo>
                <a:lnTo>
                  <a:pt x="956738" y="1323762"/>
                </a:lnTo>
                <a:lnTo>
                  <a:pt x="997240" y="1304995"/>
                </a:lnTo>
                <a:lnTo>
                  <a:pt x="1036287" y="1283730"/>
                </a:lnTo>
                <a:lnTo>
                  <a:pt x="1073773" y="1260070"/>
                </a:lnTo>
                <a:lnTo>
                  <a:pt x="1109594" y="1234119"/>
                </a:lnTo>
                <a:lnTo>
                  <a:pt x="1143648" y="1205980"/>
                </a:lnTo>
                <a:lnTo>
                  <a:pt x="1175829" y="1175758"/>
                </a:lnTo>
                <a:lnTo>
                  <a:pt x="1206034" y="1143555"/>
                </a:lnTo>
                <a:lnTo>
                  <a:pt x="1234158" y="1109477"/>
                </a:lnTo>
                <a:lnTo>
                  <a:pt x="1260098" y="1073626"/>
                </a:lnTo>
                <a:lnTo>
                  <a:pt x="1280588" y="1041120"/>
                </a:lnTo>
                <a:lnTo>
                  <a:pt x="688975" y="1041120"/>
                </a:lnTo>
                <a:lnTo>
                  <a:pt x="641217" y="1037891"/>
                </a:lnTo>
                <a:lnTo>
                  <a:pt x="595381" y="1028487"/>
                </a:lnTo>
                <a:lnTo>
                  <a:pt x="551894" y="1013334"/>
                </a:lnTo>
                <a:lnTo>
                  <a:pt x="511179" y="992855"/>
                </a:lnTo>
                <a:lnTo>
                  <a:pt x="473662" y="967476"/>
                </a:lnTo>
                <a:lnTo>
                  <a:pt x="439769" y="937623"/>
                </a:lnTo>
                <a:lnTo>
                  <a:pt x="409923" y="903720"/>
                </a:lnTo>
                <a:lnTo>
                  <a:pt x="384551" y="866191"/>
                </a:lnTo>
                <a:lnTo>
                  <a:pt x="364077" y="825463"/>
                </a:lnTo>
                <a:lnTo>
                  <a:pt x="348926" y="781959"/>
                </a:lnTo>
                <a:lnTo>
                  <a:pt x="339524" y="736106"/>
                </a:lnTo>
                <a:lnTo>
                  <a:pt x="336296" y="688327"/>
                </a:lnTo>
                <a:lnTo>
                  <a:pt x="339524" y="640548"/>
                </a:lnTo>
                <a:lnTo>
                  <a:pt x="348926" y="594693"/>
                </a:lnTo>
                <a:lnTo>
                  <a:pt x="364077" y="551189"/>
                </a:lnTo>
                <a:lnTo>
                  <a:pt x="384551" y="510459"/>
                </a:lnTo>
                <a:lnTo>
                  <a:pt x="409923" y="472929"/>
                </a:lnTo>
                <a:lnTo>
                  <a:pt x="439769" y="439024"/>
                </a:lnTo>
                <a:lnTo>
                  <a:pt x="473662" y="409169"/>
                </a:lnTo>
                <a:lnTo>
                  <a:pt x="511179" y="383789"/>
                </a:lnTo>
                <a:lnTo>
                  <a:pt x="551894" y="363309"/>
                </a:lnTo>
                <a:lnTo>
                  <a:pt x="595381" y="348155"/>
                </a:lnTo>
                <a:lnTo>
                  <a:pt x="641217" y="338750"/>
                </a:lnTo>
                <a:lnTo>
                  <a:pt x="688975" y="335521"/>
                </a:lnTo>
                <a:lnTo>
                  <a:pt x="1280144" y="335521"/>
                </a:lnTo>
                <a:lnTo>
                  <a:pt x="1260098" y="303785"/>
                </a:lnTo>
                <a:lnTo>
                  <a:pt x="1234158" y="268009"/>
                </a:lnTo>
                <a:lnTo>
                  <a:pt x="1206034" y="234003"/>
                </a:lnTo>
                <a:lnTo>
                  <a:pt x="1175829" y="201869"/>
                </a:lnTo>
                <a:lnTo>
                  <a:pt x="1143648" y="171712"/>
                </a:lnTo>
                <a:lnTo>
                  <a:pt x="1109594" y="143634"/>
                </a:lnTo>
                <a:lnTo>
                  <a:pt x="1073773" y="117740"/>
                </a:lnTo>
                <a:lnTo>
                  <a:pt x="1036287" y="94132"/>
                </a:lnTo>
                <a:lnTo>
                  <a:pt x="997240" y="72915"/>
                </a:lnTo>
                <a:lnTo>
                  <a:pt x="956738" y="54190"/>
                </a:lnTo>
                <a:lnTo>
                  <a:pt x="914884" y="38063"/>
                </a:lnTo>
                <a:lnTo>
                  <a:pt x="871782" y="24636"/>
                </a:lnTo>
                <a:lnTo>
                  <a:pt x="827535" y="14013"/>
                </a:lnTo>
                <a:lnTo>
                  <a:pt x="782250" y="6297"/>
                </a:lnTo>
                <a:lnTo>
                  <a:pt x="736028" y="1591"/>
                </a:lnTo>
                <a:lnTo>
                  <a:pt x="688975" y="0"/>
                </a:lnTo>
                <a:close/>
              </a:path>
              <a:path w="1378584" h="1378585">
                <a:moveTo>
                  <a:pt x="1280144" y="335521"/>
                </a:moveTo>
                <a:lnTo>
                  <a:pt x="688975" y="335521"/>
                </a:lnTo>
                <a:lnTo>
                  <a:pt x="736602" y="338750"/>
                </a:lnTo>
                <a:lnTo>
                  <a:pt x="782357" y="348155"/>
                </a:lnTo>
                <a:lnTo>
                  <a:pt x="825807" y="363309"/>
                </a:lnTo>
                <a:lnTo>
                  <a:pt x="866521" y="383789"/>
                </a:lnTo>
                <a:lnTo>
                  <a:pt x="904064" y="409169"/>
                </a:lnTo>
                <a:lnTo>
                  <a:pt x="938006" y="439024"/>
                </a:lnTo>
                <a:lnTo>
                  <a:pt x="967912" y="472929"/>
                </a:lnTo>
                <a:lnTo>
                  <a:pt x="993351" y="510459"/>
                </a:lnTo>
                <a:lnTo>
                  <a:pt x="1013890" y="551189"/>
                </a:lnTo>
                <a:lnTo>
                  <a:pt x="1029096" y="594693"/>
                </a:lnTo>
                <a:lnTo>
                  <a:pt x="1038537" y="640548"/>
                </a:lnTo>
                <a:lnTo>
                  <a:pt x="1041781" y="688327"/>
                </a:lnTo>
                <a:lnTo>
                  <a:pt x="1038537" y="736106"/>
                </a:lnTo>
                <a:lnTo>
                  <a:pt x="1029096" y="781959"/>
                </a:lnTo>
                <a:lnTo>
                  <a:pt x="1013890" y="825463"/>
                </a:lnTo>
                <a:lnTo>
                  <a:pt x="993351" y="866191"/>
                </a:lnTo>
                <a:lnTo>
                  <a:pt x="967912" y="903720"/>
                </a:lnTo>
                <a:lnTo>
                  <a:pt x="938006" y="937623"/>
                </a:lnTo>
                <a:lnTo>
                  <a:pt x="904064" y="967476"/>
                </a:lnTo>
                <a:lnTo>
                  <a:pt x="866521" y="992855"/>
                </a:lnTo>
                <a:lnTo>
                  <a:pt x="825807" y="1013334"/>
                </a:lnTo>
                <a:lnTo>
                  <a:pt x="782357" y="1028487"/>
                </a:lnTo>
                <a:lnTo>
                  <a:pt x="736602" y="1037891"/>
                </a:lnTo>
                <a:lnTo>
                  <a:pt x="688975" y="1041120"/>
                </a:lnTo>
                <a:lnTo>
                  <a:pt x="1280588" y="1041120"/>
                </a:lnTo>
                <a:lnTo>
                  <a:pt x="1305007" y="997021"/>
                </a:lnTo>
                <a:lnTo>
                  <a:pt x="1323768" y="956476"/>
                </a:lnTo>
                <a:lnTo>
                  <a:pt x="1339929" y="914572"/>
                </a:lnTo>
                <a:lnTo>
                  <a:pt x="1353384" y="871416"/>
                </a:lnTo>
                <a:lnTo>
                  <a:pt x="1364031" y="827109"/>
                </a:lnTo>
                <a:lnTo>
                  <a:pt x="1371765" y="781756"/>
                </a:lnTo>
                <a:lnTo>
                  <a:pt x="1376481" y="735461"/>
                </a:lnTo>
                <a:lnTo>
                  <a:pt x="1378077" y="688327"/>
                </a:lnTo>
                <a:lnTo>
                  <a:pt x="1376481" y="641280"/>
                </a:lnTo>
                <a:lnTo>
                  <a:pt x="1371765" y="595072"/>
                </a:lnTo>
                <a:lnTo>
                  <a:pt x="1364031" y="549806"/>
                </a:lnTo>
                <a:lnTo>
                  <a:pt x="1353384" y="505586"/>
                </a:lnTo>
                <a:lnTo>
                  <a:pt x="1339929" y="462514"/>
                </a:lnTo>
                <a:lnTo>
                  <a:pt x="1323768" y="420695"/>
                </a:lnTo>
                <a:lnTo>
                  <a:pt x="1305007" y="380231"/>
                </a:lnTo>
                <a:lnTo>
                  <a:pt x="1283748" y="341227"/>
                </a:lnTo>
                <a:lnTo>
                  <a:pt x="1280144" y="335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38534" y="8915398"/>
            <a:ext cx="4079240" cy="1371600"/>
          </a:xfrm>
          <a:custGeom>
            <a:avLst/>
            <a:gdLst/>
            <a:ahLst/>
            <a:cxnLst/>
            <a:rect l="l" t="t" r="r" b="b"/>
            <a:pathLst>
              <a:path w="4079240" h="1371600">
                <a:moveTo>
                  <a:pt x="2320034" y="965200"/>
                </a:moveTo>
                <a:lnTo>
                  <a:pt x="1886839" y="965200"/>
                </a:lnTo>
                <a:lnTo>
                  <a:pt x="1893526" y="975792"/>
                </a:lnTo>
                <a:lnTo>
                  <a:pt x="1907676" y="990600"/>
                </a:lnTo>
                <a:lnTo>
                  <a:pt x="1942945" y="1028700"/>
                </a:lnTo>
                <a:lnTo>
                  <a:pt x="1977375" y="1066800"/>
                </a:lnTo>
                <a:lnTo>
                  <a:pt x="2022484" y="1117600"/>
                </a:lnTo>
                <a:lnTo>
                  <a:pt x="2078634" y="1181100"/>
                </a:lnTo>
                <a:lnTo>
                  <a:pt x="2112009" y="1219200"/>
                </a:lnTo>
                <a:lnTo>
                  <a:pt x="2146127" y="1257300"/>
                </a:lnTo>
                <a:lnTo>
                  <a:pt x="2181025" y="1295400"/>
                </a:lnTo>
                <a:lnTo>
                  <a:pt x="2216743" y="1333500"/>
                </a:lnTo>
                <a:lnTo>
                  <a:pt x="2253318" y="1358900"/>
                </a:lnTo>
                <a:lnTo>
                  <a:pt x="2270919" y="1371600"/>
                </a:lnTo>
                <a:lnTo>
                  <a:pt x="3285439" y="1371600"/>
                </a:lnTo>
                <a:lnTo>
                  <a:pt x="3312036" y="1358900"/>
                </a:lnTo>
                <a:lnTo>
                  <a:pt x="3393517" y="1308100"/>
                </a:lnTo>
                <a:lnTo>
                  <a:pt x="3414312" y="1295400"/>
                </a:lnTo>
                <a:lnTo>
                  <a:pt x="3396945" y="1295400"/>
                </a:lnTo>
                <a:lnTo>
                  <a:pt x="3413719" y="1285100"/>
                </a:lnTo>
                <a:lnTo>
                  <a:pt x="3415484" y="1282700"/>
                </a:lnTo>
                <a:lnTo>
                  <a:pt x="3417628" y="1282700"/>
                </a:lnTo>
                <a:lnTo>
                  <a:pt x="3438311" y="1270000"/>
                </a:lnTo>
                <a:lnTo>
                  <a:pt x="2706913" y="1270000"/>
                </a:lnTo>
                <a:lnTo>
                  <a:pt x="2703544" y="1265740"/>
                </a:lnTo>
                <a:lnTo>
                  <a:pt x="2687027" y="1257300"/>
                </a:lnTo>
                <a:lnTo>
                  <a:pt x="2694804" y="1257300"/>
                </a:lnTo>
                <a:lnTo>
                  <a:pt x="2662997" y="1244600"/>
                </a:lnTo>
                <a:lnTo>
                  <a:pt x="2639504" y="1244600"/>
                </a:lnTo>
                <a:lnTo>
                  <a:pt x="2618368" y="1231900"/>
                </a:lnTo>
                <a:lnTo>
                  <a:pt x="2610647" y="1231900"/>
                </a:lnTo>
                <a:lnTo>
                  <a:pt x="2604572" y="1223610"/>
                </a:lnTo>
                <a:lnTo>
                  <a:pt x="2597233" y="1219200"/>
                </a:lnTo>
                <a:lnTo>
                  <a:pt x="2556723" y="1193800"/>
                </a:lnTo>
                <a:lnTo>
                  <a:pt x="2517836" y="1155700"/>
                </a:lnTo>
                <a:lnTo>
                  <a:pt x="2480435" y="1130300"/>
                </a:lnTo>
                <a:lnTo>
                  <a:pt x="2476779" y="1130300"/>
                </a:lnTo>
                <a:lnTo>
                  <a:pt x="2453454" y="1104900"/>
                </a:lnTo>
                <a:lnTo>
                  <a:pt x="2452383" y="1104900"/>
                </a:lnTo>
                <a:lnTo>
                  <a:pt x="2450043" y="1101186"/>
                </a:lnTo>
                <a:lnTo>
                  <a:pt x="2441791" y="1092200"/>
                </a:lnTo>
                <a:lnTo>
                  <a:pt x="2407760" y="1054100"/>
                </a:lnTo>
                <a:lnTo>
                  <a:pt x="2374467" y="1016000"/>
                </a:lnTo>
                <a:lnTo>
                  <a:pt x="2341689" y="990600"/>
                </a:lnTo>
                <a:lnTo>
                  <a:pt x="2320034" y="965200"/>
                </a:lnTo>
                <a:close/>
              </a:path>
              <a:path w="4079240" h="1371600">
                <a:moveTo>
                  <a:pt x="3751744" y="1266785"/>
                </a:moveTo>
                <a:lnTo>
                  <a:pt x="3752315" y="1268777"/>
                </a:lnTo>
                <a:lnTo>
                  <a:pt x="3753184" y="1270000"/>
                </a:lnTo>
                <a:lnTo>
                  <a:pt x="3761257" y="1282700"/>
                </a:lnTo>
                <a:lnTo>
                  <a:pt x="3757163" y="1282700"/>
                </a:lnTo>
                <a:lnTo>
                  <a:pt x="3761981" y="1295400"/>
                </a:lnTo>
                <a:lnTo>
                  <a:pt x="3759258" y="1295400"/>
                </a:lnTo>
                <a:lnTo>
                  <a:pt x="3762577" y="1308100"/>
                </a:lnTo>
                <a:lnTo>
                  <a:pt x="3776111" y="1333500"/>
                </a:lnTo>
                <a:lnTo>
                  <a:pt x="3794639" y="1358900"/>
                </a:lnTo>
                <a:lnTo>
                  <a:pt x="3819186" y="1371600"/>
                </a:lnTo>
                <a:lnTo>
                  <a:pt x="4008419" y="1371600"/>
                </a:lnTo>
                <a:lnTo>
                  <a:pt x="4047820" y="1333500"/>
                </a:lnTo>
                <a:lnTo>
                  <a:pt x="4073742" y="1282700"/>
                </a:lnTo>
                <a:lnTo>
                  <a:pt x="4075429" y="1270000"/>
                </a:lnTo>
                <a:lnTo>
                  <a:pt x="3755504" y="1270000"/>
                </a:lnTo>
                <a:lnTo>
                  <a:pt x="3751744" y="1266785"/>
                </a:lnTo>
                <a:close/>
              </a:path>
              <a:path w="4079240" h="1371600">
                <a:moveTo>
                  <a:pt x="3435108" y="1282700"/>
                </a:moveTo>
                <a:lnTo>
                  <a:pt x="3417628" y="1282700"/>
                </a:lnTo>
                <a:lnTo>
                  <a:pt x="3413719" y="1285100"/>
                </a:lnTo>
                <a:lnTo>
                  <a:pt x="3406148" y="1295400"/>
                </a:lnTo>
                <a:lnTo>
                  <a:pt x="3414312" y="1295400"/>
                </a:lnTo>
                <a:lnTo>
                  <a:pt x="3435108" y="1282700"/>
                </a:lnTo>
                <a:close/>
              </a:path>
              <a:path w="4079240" h="1371600">
                <a:moveTo>
                  <a:pt x="3757456" y="1288501"/>
                </a:moveTo>
                <a:lnTo>
                  <a:pt x="3759142" y="1295400"/>
                </a:lnTo>
                <a:lnTo>
                  <a:pt x="3757456" y="1288501"/>
                </a:lnTo>
                <a:close/>
              </a:path>
              <a:path w="4079240" h="1371600">
                <a:moveTo>
                  <a:pt x="3756037" y="1282700"/>
                </a:moveTo>
                <a:lnTo>
                  <a:pt x="3757456" y="1288501"/>
                </a:lnTo>
                <a:lnTo>
                  <a:pt x="3756037" y="1282700"/>
                </a:lnTo>
                <a:close/>
              </a:path>
              <a:path w="4079240" h="1371600">
                <a:moveTo>
                  <a:pt x="3417628" y="1282700"/>
                </a:moveTo>
                <a:lnTo>
                  <a:pt x="3415484" y="1282700"/>
                </a:lnTo>
                <a:lnTo>
                  <a:pt x="3413719" y="1285100"/>
                </a:lnTo>
                <a:lnTo>
                  <a:pt x="3417628" y="1282700"/>
                </a:lnTo>
                <a:close/>
              </a:path>
              <a:path w="4079240" h="1371600">
                <a:moveTo>
                  <a:pt x="3747247" y="1262939"/>
                </a:moveTo>
                <a:lnTo>
                  <a:pt x="3750367" y="1270000"/>
                </a:lnTo>
                <a:lnTo>
                  <a:pt x="3755845" y="1282700"/>
                </a:lnTo>
                <a:lnTo>
                  <a:pt x="3754179" y="1275962"/>
                </a:lnTo>
                <a:lnTo>
                  <a:pt x="3751538" y="1270000"/>
                </a:lnTo>
                <a:lnTo>
                  <a:pt x="3751186" y="1270000"/>
                </a:lnTo>
                <a:lnTo>
                  <a:pt x="3751139" y="1269177"/>
                </a:lnTo>
                <a:lnTo>
                  <a:pt x="3748726" y="1264203"/>
                </a:lnTo>
                <a:lnTo>
                  <a:pt x="3747247" y="1262939"/>
                </a:lnTo>
                <a:close/>
              </a:path>
              <a:path w="4079240" h="1371600">
                <a:moveTo>
                  <a:pt x="3754352" y="1276353"/>
                </a:moveTo>
                <a:lnTo>
                  <a:pt x="3756037" y="1282700"/>
                </a:lnTo>
                <a:lnTo>
                  <a:pt x="3757163" y="1282700"/>
                </a:lnTo>
                <a:lnTo>
                  <a:pt x="3754352" y="1276353"/>
                </a:lnTo>
                <a:close/>
              </a:path>
              <a:path w="4079240" h="1371600">
                <a:moveTo>
                  <a:pt x="3751012" y="1266942"/>
                </a:moveTo>
                <a:lnTo>
                  <a:pt x="3751139" y="1269177"/>
                </a:lnTo>
                <a:lnTo>
                  <a:pt x="3751538" y="1270000"/>
                </a:lnTo>
                <a:lnTo>
                  <a:pt x="3752621" y="1270000"/>
                </a:lnTo>
                <a:lnTo>
                  <a:pt x="3754179" y="1275962"/>
                </a:lnTo>
                <a:lnTo>
                  <a:pt x="3754352" y="1276353"/>
                </a:lnTo>
                <a:lnTo>
                  <a:pt x="3752665" y="1270000"/>
                </a:lnTo>
                <a:lnTo>
                  <a:pt x="3752315" y="1268777"/>
                </a:lnTo>
                <a:lnTo>
                  <a:pt x="3751012" y="1266942"/>
                </a:lnTo>
                <a:close/>
              </a:path>
              <a:path w="4079240" h="1371600">
                <a:moveTo>
                  <a:pt x="2703544" y="1265740"/>
                </a:moveTo>
                <a:lnTo>
                  <a:pt x="2706913" y="1270000"/>
                </a:lnTo>
                <a:lnTo>
                  <a:pt x="2711878" y="1270000"/>
                </a:lnTo>
                <a:lnTo>
                  <a:pt x="2703544" y="1265740"/>
                </a:lnTo>
                <a:close/>
              </a:path>
              <a:path w="4079240" h="1371600">
                <a:moveTo>
                  <a:pt x="2697789" y="1258464"/>
                </a:moveTo>
                <a:lnTo>
                  <a:pt x="2703544" y="1265740"/>
                </a:lnTo>
                <a:lnTo>
                  <a:pt x="2711878" y="1270000"/>
                </a:lnTo>
                <a:lnTo>
                  <a:pt x="2727350" y="1270000"/>
                </a:lnTo>
                <a:lnTo>
                  <a:pt x="2697789" y="1258464"/>
                </a:lnTo>
                <a:close/>
              </a:path>
              <a:path w="4079240" h="1371600">
                <a:moveTo>
                  <a:pt x="2829299" y="1258766"/>
                </a:moveTo>
                <a:lnTo>
                  <a:pt x="2803845" y="1270000"/>
                </a:lnTo>
                <a:lnTo>
                  <a:pt x="2820225" y="1270000"/>
                </a:lnTo>
                <a:lnTo>
                  <a:pt x="2829299" y="1258766"/>
                </a:lnTo>
                <a:close/>
              </a:path>
              <a:path w="4079240" h="1371600">
                <a:moveTo>
                  <a:pt x="2966639" y="1201404"/>
                </a:moveTo>
                <a:lnTo>
                  <a:pt x="2958028" y="1206500"/>
                </a:lnTo>
                <a:lnTo>
                  <a:pt x="2913557" y="1231900"/>
                </a:lnTo>
                <a:lnTo>
                  <a:pt x="2867601" y="1244600"/>
                </a:lnTo>
                <a:lnTo>
                  <a:pt x="2820225" y="1270000"/>
                </a:lnTo>
                <a:lnTo>
                  <a:pt x="3438311" y="1270000"/>
                </a:lnTo>
                <a:lnTo>
                  <a:pt x="3480552" y="1257300"/>
                </a:lnTo>
                <a:lnTo>
                  <a:pt x="3524007" y="1231900"/>
                </a:lnTo>
                <a:lnTo>
                  <a:pt x="3533250" y="1229292"/>
                </a:lnTo>
                <a:lnTo>
                  <a:pt x="3545081" y="1223433"/>
                </a:lnTo>
                <a:lnTo>
                  <a:pt x="3548500" y="1219200"/>
                </a:lnTo>
                <a:lnTo>
                  <a:pt x="3592068" y="1219200"/>
                </a:lnTo>
                <a:lnTo>
                  <a:pt x="3633825" y="1206500"/>
                </a:lnTo>
                <a:lnTo>
                  <a:pt x="2962783" y="1206500"/>
                </a:lnTo>
                <a:lnTo>
                  <a:pt x="2966639" y="1201404"/>
                </a:lnTo>
                <a:close/>
              </a:path>
              <a:path w="4079240" h="1371600">
                <a:moveTo>
                  <a:pt x="3750737" y="1262122"/>
                </a:moveTo>
                <a:lnTo>
                  <a:pt x="3750818" y="1263553"/>
                </a:lnTo>
                <a:lnTo>
                  <a:pt x="3751744" y="1266785"/>
                </a:lnTo>
                <a:lnTo>
                  <a:pt x="3755504" y="1270000"/>
                </a:lnTo>
                <a:lnTo>
                  <a:pt x="3750737" y="1262122"/>
                </a:lnTo>
                <a:close/>
              </a:path>
              <a:path w="4079240" h="1371600">
                <a:moveTo>
                  <a:pt x="4077117" y="1257300"/>
                </a:moveTo>
                <a:lnTo>
                  <a:pt x="3750462" y="1257300"/>
                </a:lnTo>
                <a:lnTo>
                  <a:pt x="3750737" y="1262122"/>
                </a:lnTo>
                <a:lnTo>
                  <a:pt x="3755504" y="1270000"/>
                </a:lnTo>
                <a:lnTo>
                  <a:pt x="4075429" y="1270000"/>
                </a:lnTo>
                <a:lnTo>
                  <a:pt x="4077117" y="1257300"/>
                </a:lnTo>
                <a:close/>
              </a:path>
              <a:path w="4079240" h="1371600">
                <a:moveTo>
                  <a:pt x="3750965" y="1266118"/>
                </a:moveTo>
                <a:lnTo>
                  <a:pt x="3751012" y="1266942"/>
                </a:lnTo>
                <a:lnTo>
                  <a:pt x="3752315" y="1268777"/>
                </a:lnTo>
                <a:lnTo>
                  <a:pt x="3751744" y="1266785"/>
                </a:lnTo>
                <a:lnTo>
                  <a:pt x="3750965" y="1266118"/>
                </a:lnTo>
                <a:close/>
              </a:path>
              <a:path w="4079240" h="1371600">
                <a:moveTo>
                  <a:pt x="3749593" y="1264945"/>
                </a:moveTo>
                <a:lnTo>
                  <a:pt x="3751012" y="1266942"/>
                </a:lnTo>
                <a:lnTo>
                  <a:pt x="3750965" y="1266118"/>
                </a:lnTo>
                <a:lnTo>
                  <a:pt x="3749593" y="1264945"/>
                </a:lnTo>
                <a:close/>
              </a:path>
              <a:path w="4079240" h="1371600">
                <a:moveTo>
                  <a:pt x="3750818" y="1263553"/>
                </a:moveTo>
                <a:lnTo>
                  <a:pt x="3750965" y="1266118"/>
                </a:lnTo>
                <a:lnTo>
                  <a:pt x="3751744" y="1266785"/>
                </a:lnTo>
                <a:lnTo>
                  <a:pt x="3750818" y="1263553"/>
                </a:lnTo>
                <a:close/>
              </a:path>
              <a:path w="4079240" h="1371600">
                <a:moveTo>
                  <a:pt x="3677018" y="889000"/>
                </a:moveTo>
                <a:lnTo>
                  <a:pt x="3577424" y="889000"/>
                </a:lnTo>
                <a:lnTo>
                  <a:pt x="3528936" y="901700"/>
                </a:lnTo>
                <a:lnTo>
                  <a:pt x="3481334" y="901700"/>
                </a:lnTo>
                <a:lnTo>
                  <a:pt x="3434626" y="914400"/>
                </a:lnTo>
                <a:lnTo>
                  <a:pt x="3388825" y="939800"/>
                </a:lnTo>
                <a:lnTo>
                  <a:pt x="3343938" y="952500"/>
                </a:lnTo>
                <a:lnTo>
                  <a:pt x="3299977" y="977900"/>
                </a:lnTo>
                <a:lnTo>
                  <a:pt x="3256950" y="1003300"/>
                </a:lnTo>
                <a:lnTo>
                  <a:pt x="3214869" y="1028700"/>
                </a:lnTo>
                <a:lnTo>
                  <a:pt x="3173742" y="1054100"/>
                </a:lnTo>
                <a:lnTo>
                  <a:pt x="3131758" y="1092200"/>
                </a:lnTo>
                <a:lnTo>
                  <a:pt x="3048447" y="1143000"/>
                </a:lnTo>
                <a:lnTo>
                  <a:pt x="3006151" y="1181100"/>
                </a:lnTo>
                <a:lnTo>
                  <a:pt x="2962783" y="1206500"/>
                </a:lnTo>
                <a:lnTo>
                  <a:pt x="3633825" y="1206500"/>
                </a:lnTo>
                <a:lnTo>
                  <a:pt x="3606550" y="1219200"/>
                </a:lnTo>
                <a:lnTo>
                  <a:pt x="3666300" y="1219200"/>
                </a:lnTo>
                <a:lnTo>
                  <a:pt x="3688092" y="1231900"/>
                </a:lnTo>
                <a:lnTo>
                  <a:pt x="3710948" y="1231900"/>
                </a:lnTo>
                <a:lnTo>
                  <a:pt x="3712423" y="1233904"/>
                </a:lnTo>
                <a:lnTo>
                  <a:pt x="3729583" y="1244600"/>
                </a:lnTo>
                <a:lnTo>
                  <a:pt x="3738943" y="1244600"/>
                </a:lnTo>
                <a:lnTo>
                  <a:pt x="3745375" y="1257300"/>
                </a:lnTo>
                <a:lnTo>
                  <a:pt x="3747992" y="1262692"/>
                </a:lnTo>
                <a:lnTo>
                  <a:pt x="3749593" y="1264945"/>
                </a:lnTo>
                <a:lnTo>
                  <a:pt x="3750965" y="1266118"/>
                </a:lnTo>
                <a:lnTo>
                  <a:pt x="3750818" y="1263553"/>
                </a:lnTo>
                <a:lnTo>
                  <a:pt x="3750113" y="1261092"/>
                </a:lnTo>
                <a:lnTo>
                  <a:pt x="3747819" y="1257300"/>
                </a:lnTo>
                <a:lnTo>
                  <a:pt x="4077117" y="1257300"/>
                </a:lnTo>
                <a:lnTo>
                  <a:pt x="4075900" y="1219200"/>
                </a:lnTo>
                <a:lnTo>
                  <a:pt x="4063390" y="1181100"/>
                </a:lnTo>
                <a:lnTo>
                  <a:pt x="4048718" y="1143000"/>
                </a:lnTo>
                <a:lnTo>
                  <a:pt x="4030537" y="1104900"/>
                </a:lnTo>
                <a:lnTo>
                  <a:pt x="4007497" y="1066800"/>
                </a:lnTo>
                <a:lnTo>
                  <a:pt x="3966006" y="1016000"/>
                </a:lnTo>
                <a:lnTo>
                  <a:pt x="3942193" y="1003300"/>
                </a:lnTo>
                <a:lnTo>
                  <a:pt x="3917505" y="977900"/>
                </a:lnTo>
                <a:lnTo>
                  <a:pt x="3874106" y="952500"/>
                </a:lnTo>
                <a:lnTo>
                  <a:pt x="3827460" y="927100"/>
                </a:lnTo>
                <a:lnTo>
                  <a:pt x="3677018" y="889000"/>
                </a:lnTo>
                <a:close/>
              </a:path>
              <a:path w="4079240" h="1371600">
                <a:moveTo>
                  <a:pt x="3747992" y="1262692"/>
                </a:moveTo>
                <a:lnTo>
                  <a:pt x="3748726" y="1264203"/>
                </a:lnTo>
                <a:lnTo>
                  <a:pt x="3749593" y="1264945"/>
                </a:lnTo>
                <a:lnTo>
                  <a:pt x="3747992" y="1262692"/>
                </a:lnTo>
                <a:close/>
              </a:path>
              <a:path w="4079240" h="1371600">
                <a:moveTo>
                  <a:pt x="3750113" y="1261092"/>
                </a:moveTo>
                <a:lnTo>
                  <a:pt x="3750818" y="1263553"/>
                </a:lnTo>
                <a:lnTo>
                  <a:pt x="3750737" y="1262122"/>
                </a:lnTo>
                <a:lnTo>
                  <a:pt x="3750113" y="1261092"/>
                </a:lnTo>
                <a:close/>
              </a:path>
              <a:path w="4079240" h="1371600">
                <a:moveTo>
                  <a:pt x="3738943" y="1244600"/>
                </a:moveTo>
                <a:lnTo>
                  <a:pt x="3725260" y="1244600"/>
                </a:lnTo>
                <a:lnTo>
                  <a:pt x="3740652" y="1257300"/>
                </a:lnTo>
                <a:lnTo>
                  <a:pt x="3747247" y="1262939"/>
                </a:lnTo>
                <a:lnTo>
                  <a:pt x="3745732" y="1259510"/>
                </a:lnTo>
                <a:lnTo>
                  <a:pt x="3744161" y="1257300"/>
                </a:lnTo>
                <a:lnTo>
                  <a:pt x="3744755" y="1257300"/>
                </a:lnTo>
                <a:lnTo>
                  <a:pt x="3738943" y="1244600"/>
                </a:lnTo>
                <a:close/>
              </a:path>
              <a:path w="4079240" h="1371600">
                <a:moveTo>
                  <a:pt x="3745375" y="1257300"/>
                </a:moveTo>
                <a:lnTo>
                  <a:pt x="3744755" y="1257300"/>
                </a:lnTo>
                <a:lnTo>
                  <a:pt x="3745732" y="1259510"/>
                </a:lnTo>
                <a:lnTo>
                  <a:pt x="3747992" y="1262692"/>
                </a:lnTo>
                <a:lnTo>
                  <a:pt x="3745375" y="1257300"/>
                </a:lnTo>
                <a:close/>
              </a:path>
              <a:path w="4079240" h="1371600">
                <a:moveTo>
                  <a:pt x="3749027" y="1257300"/>
                </a:moveTo>
                <a:lnTo>
                  <a:pt x="3747819" y="1257300"/>
                </a:lnTo>
                <a:lnTo>
                  <a:pt x="3750113" y="1261092"/>
                </a:lnTo>
                <a:lnTo>
                  <a:pt x="3749027" y="1257300"/>
                </a:lnTo>
                <a:close/>
              </a:path>
              <a:path w="4079240" h="1371600">
                <a:moveTo>
                  <a:pt x="3744755" y="1257300"/>
                </a:moveTo>
                <a:lnTo>
                  <a:pt x="3744161" y="1257300"/>
                </a:lnTo>
                <a:lnTo>
                  <a:pt x="3745732" y="1259510"/>
                </a:lnTo>
                <a:lnTo>
                  <a:pt x="3744755" y="1257300"/>
                </a:lnTo>
                <a:close/>
              </a:path>
              <a:path w="4079240" h="1371600">
                <a:moveTo>
                  <a:pt x="2832621" y="1257300"/>
                </a:moveTo>
                <a:lnTo>
                  <a:pt x="2830484" y="1257300"/>
                </a:lnTo>
                <a:lnTo>
                  <a:pt x="2829299" y="1258766"/>
                </a:lnTo>
                <a:lnTo>
                  <a:pt x="2832621" y="1257300"/>
                </a:lnTo>
                <a:close/>
              </a:path>
              <a:path w="4079240" h="1371600">
                <a:moveTo>
                  <a:pt x="2696868" y="1257300"/>
                </a:moveTo>
                <a:lnTo>
                  <a:pt x="2694804" y="1257300"/>
                </a:lnTo>
                <a:lnTo>
                  <a:pt x="2697789" y="1258464"/>
                </a:lnTo>
                <a:lnTo>
                  <a:pt x="2696868" y="1257300"/>
                </a:lnTo>
                <a:close/>
              </a:path>
              <a:path w="4079240" h="1371600">
                <a:moveTo>
                  <a:pt x="3723817" y="1244600"/>
                </a:moveTo>
                <a:lnTo>
                  <a:pt x="3734327" y="1257300"/>
                </a:lnTo>
                <a:lnTo>
                  <a:pt x="3739932" y="1257300"/>
                </a:lnTo>
                <a:lnTo>
                  <a:pt x="3723817" y="1244600"/>
                </a:lnTo>
                <a:close/>
              </a:path>
              <a:path w="4079240" h="1371600">
                <a:moveTo>
                  <a:pt x="2601341" y="1219200"/>
                </a:moveTo>
                <a:lnTo>
                  <a:pt x="2604572" y="1223610"/>
                </a:lnTo>
                <a:lnTo>
                  <a:pt x="2618368" y="1231900"/>
                </a:lnTo>
                <a:lnTo>
                  <a:pt x="2629798" y="1231900"/>
                </a:lnTo>
                <a:lnTo>
                  <a:pt x="2639504" y="1244600"/>
                </a:lnTo>
                <a:lnTo>
                  <a:pt x="2662997" y="1244600"/>
                </a:lnTo>
                <a:lnTo>
                  <a:pt x="2601341" y="1219200"/>
                </a:lnTo>
                <a:close/>
              </a:path>
              <a:path w="4079240" h="1371600">
                <a:moveTo>
                  <a:pt x="3713249" y="1235024"/>
                </a:moveTo>
                <a:lnTo>
                  <a:pt x="3720299" y="1244600"/>
                </a:lnTo>
                <a:lnTo>
                  <a:pt x="3725260" y="1244600"/>
                </a:lnTo>
                <a:lnTo>
                  <a:pt x="3713249" y="1235024"/>
                </a:lnTo>
                <a:close/>
              </a:path>
              <a:path w="4079240" h="1371600">
                <a:moveTo>
                  <a:pt x="3709760" y="1232244"/>
                </a:moveTo>
                <a:lnTo>
                  <a:pt x="3713249" y="1235024"/>
                </a:lnTo>
                <a:lnTo>
                  <a:pt x="3712423" y="1233904"/>
                </a:lnTo>
                <a:lnTo>
                  <a:pt x="3709760" y="1232244"/>
                </a:lnTo>
                <a:close/>
              </a:path>
              <a:path w="4079240" h="1371600">
                <a:moveTo>
                  <a:pt x="3710948" y="1231900"/>
                </a:moveTo>
                <a:lnTo>
                  <a:pt x="3709328" y="1231900"/>
                </a:lnTo>
                <a:lnTo>
                  <a:pt x="3709760" y="1232244"/>
                </a:lnTo>
                <a:lnTo>
                  <a:pt x="3712423" y="1233904"/>
                </a:lnTo>
                <a:lnTo>
                  <a:pt x="3710948" y="1231900"/>
                </a:lnTo>
                <a:close/>
              </a:path>
              <a:path w="4079240" h="1371600">
                <a:moveTo>
                  <a:pt x="3709328" y="1231900"/>
                </a:moveTo>
                <a:lnTo>
                  <a:pt x="3709760" y="1232244"/>
                </a:lnTo>
                <a:lnTo>
                  <a:pt x="3709328" y="1231900"/>
                </a:lnTo>
                <a:close/>
              </a:path>
              <a:path w="4079240" h="1371600">
                <a:moveTo>
                  <a:pt x="2604572" y="1223610"/>
                </a:moveTo>
                <a:lnTo>
                  <a:pt x="2610647" y="1231900"/>
                </a:lnTo>
                <a:lnTo>
                  <a:pt x="2618368" y="1231900"/>
                </a:lnTo>
                <a:lnTo>
                  <a:pt x="2604572" y="1223610"/>
                </a:lnTo>
                <a:close/>
              </a:path>
              <a:path w="4079240" h="1371600">
                <a:moveTo>
                  <a:pt x="3542444" y="1226697"/>
                </a:moveTo>
                <a:lnTo>
                  <a:pt x="3533250" y="1229292"/>
                </a:lnTo>
                <a:lnTo>
                  <a:pt x="3527983" y="1231900"/>
                </a:lnTo>
                <a:lnTo>
                  <a:pt x="3538242" y="1231900"/>
                </a:lnTo>
                <a:lnTo>
                  <a:pt x="3542444" y="1226697"/>
                </a:lnTo>
                <a:close/>
              </a:path>
              <a:path w="4079240" h="1371600">
                <a:moveTo>
                  <a:pt x="3569017" y="1219200"/>
                </a:moveTo>
                <a:lnTo>
                  <a:pt x="3553629" y="1219200"/>
                </a:lnTo>
                <a:lnTo>
                  <a:pt x="3545081" y="1223433"/>
                </a:lnTo>
                <a:lnTo>
                  <a:pt x="3542444" y="1226697"/>
                </a:lnTo>
                <a:lnTo>
                  <a:pt x="3569017" y="1219200"/>
                </a:lnTo>
                <a:close/>
              </a:path>
              <a:path w="4079240" h="1371600">
                <a:moveTo>
                  <a:pt x="3553629" y="1219200"/>
                </a:moveTo>
                <a:lnTo>
                  <a:pt x="3548500" y="1219200"/>
                </a:lnTo>
                <a:lnTo>
                  <a:pt x="3545081" y="1223433"/>
                </a:lnTo>
                <a:lnTo>
                  <a:pt x="3553629" y="1219200"/>
                </a:lnTo>
                <a:close/>
              </a:path>
              <a:path w="4079240" h="1371600">
                <a:moveTo>
                  <a:pt x="3633825" y="1206500"/>
                </a:moveTo>
                <a:lnTo>
                  <a:pt x="3592068" y="1219200"/>
                </a:lnTo>
                <a:lnTo>
                  <a:pt x="3606550" y="1219200"/>
                </a:lnTo>
                <a:lnTo>
                  <a:pt x="3633825" y="1206500"/>
                </a:lnTo>
                <a:close/>
              </a:path>
              <a:path w="4079240" h="1371600">
                <a:moveTo>
                  <a:pt x="2979487" y="1193800"/>
                </a:moveTo>
                <a:lnTo>
                  <a:pt x="2972393" y="1193800"/>
                </a:lnTo>
                <a:lnTo>
                  <a:pt x="2966639" y="1201404"/>
                </a:lnTo>
                <a:lnTo>
                  <a:pt x="2979487" y="1193800"/>
                </a:lnTo>
                <a:close/>
              </a:path>
              <a:path w="4079240" h="1371600">
                <a:moveTo>
                  <a:pt x="2983743" y="1191281"/>
                </a:moveTo>
                <a:lnTo>
                  <a:pt x="2979487" y="1193800"/>
                </a:lnTo>
                <a:lnTo>
                  <a:pt x="2981864" y="1193800"/>
                </a:lnTo>
                <a:lnTo>
                  <a:pt x="2983743" y="1191281"/>
                </a:lnTo>
                <a:close/>
              </a:path>
              <a:path w="4079240" h="1371600">
                <a:moveTo>
                  <a:pt x="3000946" y="1181100"/>
                </a:moveTo>
                <a:lnTo>
                  <a:pt x="2991336" y="1181100"/>
                </a:lnTo>
                <a:lnTo>
                  <a:pt x="2983743" y="1191281"/>
                </a:lnTo>
                <a:lnTo>
                  <a:pt x="3000946" y="1181100"/>
                </a:lnTo>
                <a:close/>
              </a:path>
              <a:path w="4079240" h="1371600">
                <a:moveTo>
                  <a:pt x="2468296" y="1117472"/>
                </a:moveTo>
                <a:lnTo>
                  <a:pt x="2476779" y="1130300"/>
                </a:lnTo>
                <a:lnTo>
                  <a:pt x="2480435" y="1130300"/>
                </a:lnTo>
                <a:lnTo>
                  <a:pt x="2468296" y="1117472"/>
                </a:lnTo>
                <a:close/>
              </a:path>
              <a:path w="4079240" h="1371600">
                <a:moveTo>
                  <a:pt x="2460313" y="1104900"/>
                </a:moveTo>
                <a:lnTo>
                  <a:pt x="2456399" y="1104900"/>
                </a:lnTo>
                <a:lnTo>
                  <a:pt x="2468296" y="1117472"/>
                </a:lnTo>
                <a:lnTo>
                  <a:pt x="2460313" y="1104900"/>
                </a:lnTo>
                <a:close/>
              </a:path>
              <a:path w="4079240" h="1371600">
                <a:moveTo>
                  <a:pt x="2450043" y="1101186"/>
                </a:moveTo>
                <a:lnTo>
                  <a:pt x="2452383" y="1104900"/>
                </a:lnTo>
                <a:lnTo>
                  <a:pt x="2453454" y="1104900"/>
                </a:lnTo>
                <a:lnTo>
                  <a:pt x="2450043" y="1101186"/>
                </a:lnTo>
                <a:close/>
              </a:path>
              <a:path w="4079240" h="1371600">
                <a:moveTo>
                  <a:pt x="2444381" y="1092200"/>
                </a:moveTo>
                <a:lnTo>
                  <a:pt x="2450043" y="1101186"/>
                </a:lnTo>
                <a:lnTo>
                  <a:pt x="2453454" y="1104900"/>
                </a:lnTo>
                <a:lnTo>
                  <a:pt x="2456399" y="1104900"/>
                </a:lnTo>
                <a:lnTo>
                  <a:pt x="2444381" y="1092200"/>
                </a:lnTo>
                <a:close/>
              </a:path>
              <a:path w="4079240" h="1371600">
                <a:moveTo>
                  <a:pt x="1226870" y="1041400"/>
                </a:moveTo>
                <a:lnTo>
                  <a:pt x="1126634" y="1041400"/>
                </a:lnTo>
                <a:lnTo>
                  <a:pt x="1176873" y="1054100"/>
                </a:lnTo>
                <a:lnTo>
                  <a:pt x="1226870" y="1041400"/>
                </a:lnTo>
                <a:close/>
              </a:path>
              <a:path w="4079240" h="1371600">
                <a:moveTo>
                  <a:pt x="806261" y="444500"/>
                </a:moveTo>
                <a:lnTo>
                  <a:pt x="375240" y="444500"/>
                </a:lnTo>
                <a:lnTo>
                  <a:pt x="380314" y="452769"/>
                </a:lnTo>
                <a:lnTo>
                  <a:pt x="386584" y="457200"/>
                </a:lnTo>
                <a:lnTo>
                  <a:pt x="421195" y="495300"/>
                </a:lnTo>
                <a:lnTo>
                  <a:pt x="454768" y="533400"/>
                </a:lnTo>
                <a:lnTo>
                  <a:pt x="487607" y="571500"/>
                </a:lnTo>
                <a:lnTo>
                  <a:pt x="584741" y="685800"/>
                </a:lnTo>
                <a:lnTo>
                  <a:pt x="617667" y="723900"/>
                </a:lnTo>
                <a:lnTo>
                  <a:pt x="651371" y="762000"/>
                </a:lnTo>
                <a:lnTo>
                  <a:pt x="686155" y="800100"/>
                </a:lnTo>
                <a:lnTo>
                  <a:pt x="715081" y="825500"/>
                </a:lnTo>
                <a:lnTo>
                  <a:pt x="744747" y="850900"/>
                </a:lnTo>
                <a:lnTo>
                  <a:pt x="775356" y="889000"/>
                </a:lnTo>
                <a:lnTo>
                  <a:pt x="807110" y="914400"/>
                </a:lnTo>
                <a:lnTo>
                  <a:pt x="837768" y="927100"/>
                </a:lnTo>
                <a:lnTo>
                  <a:pt x="869303" y="952500"/>
                </a:lnTo>
                <a:lnTo>
                  <a:pt x="901784" y="965200"/>
                </a:lnTo>
                <a:lnTo>
                  <a:pt x="935278" y="990600"/>
                </a:lnTo>
                <a:lnTo>
                  <a:pt x="980476" y="1003300"/>
                </a:lnTo>
                <a:lnTo>
                  <a:pt x="1027835" y="1028700"/>
                </a:lnTo>
                <a:lnTo>
                  <a:pt x="1076755" y="1041400"/>
                </a:lnTo>
                <a:lnTo>
                  <a:pt x="1278321" y="1041400"/>
                </a:lnTo>
                <a:lnTo>
                  <a:pt x="1327192" y="1016000"/>
                </a:lnTo>
                <a:lnTo>
                  <a:pt x="1374022" y="990600"/>
                </a:lnTo>
                <a:lnTo>
                  <a:pt x="1419352" y="965200"/>
                </a:lnTo>
                <a:lnTo>
                  <a:pt x="1476142" y="932620"/>
                </a:lnTo>
                <a:lnTo>
                  <a:pt x="1480134" y="927100"/>
                </a:lnTo>
                <a:lnTo>
                  <a:pt x="1485694" y="927100"/>
                </a:lnTo>
                <a:lnTo>
                  <a:pt x="1490979" y="924045"/>
                </a:lnTo>
                <a:lnTo>
                  <a:pt x="1492237" y="923055"/>
                </a:lnTo>
                <a:lnTo>
                  <a:pt x="1498493" y="914400"/>
                </a:lnTo>
                <a:lnTo>
                  <a:pt x="1503240" y="914400"/>
                </a:lnTo>
                <a:lnTo>
                  <a:pt x="1536473" y="901700"/>
                </a:lnTo>
                <a:lnTo>
                  <a:pt x="1570784" y="889000"/>
                </a:lnTo>
                <a:lnTo>
                  <a:pt x="1565986" y="889000"/>
                </a:lnTo>
                <a:lnTo>
                  <a:pt x="1576235" y="876300"/>
                </a:lnTo>
                <a:lnTo>
                  <a:pt x="1648812" y="876300"/>
                </a:lnTo>
                <a:lnTo>
                  <a:pt x="1671188" y="866171"/>
                </a:lnTo>
                <a:lnTo>
                  <a:pt x="1665037" y="863600"/>
                </a:lnTo>
                <a:lnTo>
                  <a:pt x="2233270" y="863600"/>
                </a:lnTo>
                <a:lnTo>
                  <a:pt x="2211323" y="838200"/>
                </a:lnTo>
                <a:lnTo>
                  <a:pt x="2177813" y="800100"/>
                </a:lnTo>
                <a:lnTo>
                  <a:pt x="2143496" y="774700"/>
                </a:lnTo>
                <a:lnTo>
                  <a:pt x="2108149" y="736600"/>
                </a:lnTo>
                <a:lnTo>
                  <a:pt x="2095882" y="723900"/>
                </a:lnTo>
                <a:lnTo>
                  <a:pt x="1146356" y="723900"/>
                </a:lnTo>
                <a:lnTo>
                  <a:pt x="1140376" y="716648"/>
                </a:lnTo>
                <a:lnTo>
                  <a:pt x="1127861" y="711200"/>
                </a:lnTo>
                <a:lnTo>
                  <a:pt x="1099700" y="698500"/>
                </a:lnTo>
                <a:lnTo>
                  <a:pt x="1072485" y="698500"/>
                </a:lnTo>
                <a:lnTo>
                  <a:pt x="1046149" y="685800"/>
                </a:lnTo>
                <a:lnTo>
                  <a:pt x="1063380" y="685800"/>
                </a:lnTo>
                <a:lnTo>
                  <a:pt x="1043171" y="673100"/>
                </a:lnTo>
                <a:lnTo>
                  <a:pt x="1004844" y="647700"/>
                </a:lnTo>
                <a:lnTo>
                  <a:pt x="968273" y="622300"/>
                </a:lnTo>
                <a:lnTo>
                  <a:pt x="966228" y="622300"/>
                </a:lnTo>
                <a:lnTo>
                  <a:pt x="928751" y="584200"/>
                </a:lnTo>
                <a:lnTo>
                  <a:pt x="892634" y="546100"/>
                </a:lnTo>
                <a:lnTo>
                  <a:pt x="857564" y="508000"/>
                </a:lnTo>
                <a:lnTo>
                  <a:pt x="823224" y="469900"/>
                </a:lnTo>
                <a:lnTo>
                  <a:pt x="806261" y="444500"/>
                </a:lnTo>
                <a:close/>
              </a:path>
              <a:path w="4079240" h="1371600">
                <a:moveTo>
                  <a:pt x="1883404" y="965200"/>
                </a:moveTo>
                <a:lnTo>
                  <a:pt x="1881673" y="965200"/>
                </a:lnTo>
                <a:lnTo>
                  <a:pt x="1902942" y="990600"/>
                </a:lnTo>
                <a:lnTo>
                  <a:pt x="1893526" y="975792"/>
                </a:lnTo>
                <a:lnTo>
                  <a:pt x="1883404" y="965200"/>
                </a:lnTo>
                <a:close/>
              </a:path>
              <a:path w="4079240" h="1371600">
                <a:moveTo>
                  <a:pt x="2309206" y="952500"/>
                </a:moveTo>
                <a:lnTo>
                  <a:pt x="1871268" y="952500"/>
                </a:lnTo>
                <a:lnTo>
                  <a:pt x="1893526" y="975792"/>
                </a:lnTo>
                <a:lnTo>
                  <a:pt x="1886839" y="965200"/>
                </a:lnTo>
                <a:lnTo>
                  <a:pt x="2320034" y="965200"/>
                </a:lnTo>
                <a:lnTo>
                  <a:pt x="2309206" y="952500"/>
                </a:lnTo>
                <a:close/>
              </a:path>
              <a:path w="4079240" h="1371600">
                <a:moveTo>
                  <a:pt x="1871867" y="953489"/>
                </a:moveTo>
                <a:lnTo>
                  <a:pt x="1878953" y="965200"/>
                </a:lnTo>
                <a:lnTo>
                  <a:pt x="1881673" y="965200"/>
                </a:lnTo>
                <a:lnTo>
                  <a:pt x="1871867" y="953489"/>
                </a:lnTo>
                <a:close/>
              </a:path>
              <a:path w="4079240" h="1371600">
                <a:moveTo>
                  <a:pt x="2233270" y="863600"/>
                </a:moveTo>
                <a:lnTo>
                  <a:pt x="1676869" y="863600"/>
                </a:lnTo>
                <a:lnTo>
                  <a:pt x="1671188" y="866171"/>
                </a:lnTo>
                <a:lnTo>
                  <a:pt x="1695415" y="876300"/>
                </a:lnTo>
                <a:lnTo>
                  <a:pt x="1737384" y="876300"/>
                </a:lnTo>
                <a:lnTo>
                  <a:pt x="1760121" y="889000"/>
                </a:lnTo>
                <a:lnTo>
                  <a:pt x="1782453" y="889000"/>
                </a:lnTo>
                <a:lnTo>
                  <a:pt x="1804314" y="901700"/>
                </a:lnTo>
                <a:lnTo>
                  <a:pt x="1802912" y="901700"/>
                </a:lnTo>
                <a:lnTo>
                  <a:pt x="1837785" y="927100"/>
                </a:lnTo>
                <a:lnTo>
                  <a:pt x="1871039" y="952500"/>
                </a:lnTo>
                <a:lnTo>
                  <a:pt x="1871867" y="953489"/>
                </a:lnTo>
                <a:lnTo>
                  <a:pt x="1871268" y="952500"/>
                </a:lnTo>
                <a:lnTo>
                  <a:pt x="2309206" y="952500"/>
                </a:lnTo>
                <a:lnTo>
                  <a:pt x="2265947" y="901700"/>
                </a:lnTo>
                <a:lnTo>
                  <a:pt x="1804314" y="901700"/>
                </a:lnTo>
                <a:lnTo>
                  <a:pt x="1766150" y="889000"/>
                </a:lnTo>
                <a:lnTo>
                  <a:pt x="2255095" y="889000"/>
                </a:lnTo>
                <a:lnTo>
                  <a:pt x="2244244" y="876300"/>
                </a:lnTo>
                <a:lnTo>
                  <a:pt x="2233270" y="863600"/>
                </a:lnTo>
                <a:close/>
              </a:path>
              <a:path w="4079240" h="1371600">
                <a:moveTo>
                  <a:pt x="1487096" y="927100"/>
                </a:moveTo>
                <a:lnTo>
                  <a:pt x="1485694" y="927100"/>
                </a:lnTo>
                <a:lnTo>
                  <a:pt x="1476142" y="932620"/>
                </a:lnTo>
                <a:lnTo>
                  <a:pt x="1470952" y="939800"/>
                </a:lnTo>
                <a:lnTo>
                  <a:pt x="1487096" y="927100"/>
                </a:lnTo>
                <a:close/>
              </a:path>
              <a:path w="4079240" h="1371600">
                <a:moveTo>
                  <a:pt x="1485694" y="927100"/>
                </a:moveTo>
                <a:lnTo>
                  <a:pt x="1480134" y="927100"/>
                </a:lnTo>
                <a:lnTo>
                  <a:pt x="1476142" y="932620"/>
                </a:lnTo>
                <a:lnTo>
                  <a:pt x="1485694" y="927100"/>
                </a:lnTo>
                <a:close/>
              </a:path>
              <a:path w="4079240" h="1371600">
                <a:moveTo>
                  <a:pt x="1491911" y="923506"/>
                </a:moveTo>
                <a:lnTo>
                  <a:pt x="1490979" y="924045"/>
                </a:lnTo>
                <a:lnTo>
                  <a:pt x="1487096" y="927100"/>
                </a:lnTo>
                <a:lnTo>
                  <a:pt x="1489314" y="927100"/>
                </a:lnTo>
                <a:lnTo>
                  <a:pt x="1491911" y="923506"/>
                </a:lnTo>
                <a:close/>
              </a:path>
              <a:path w="4079240" h="1371600">
                <a:moveTo>
                  <a:pt x="1507667" y="914400"/>
                </a:moveTo>
                <a:lnTo>
                  <a:pt x="1503240" y="914400"/>
                </a:lnTo>
                <a:lnTo>
                  <a:pt x="1492237" y="923055"/>
                </a:lnTo>
                <a:lnTo>
                  <a:pt x="1491911" y="923506"/>
                </a:lnTo>
                <a:lnTo>
                  <a:pt x="1507667" y="914400"/>
                </a:lnTo>
                <a:close/>
              </a:path>
              <a:path w="4079240" h="1371600">
                <a:moveTo>
                  <a:pt x="1503240" y="914400"/>
                </a:moveTo>
                <a:lnTo>
                  <a:pt x="1498493" y="914400"/>
                </a:lnTo>
                <a:lnTo>
                  <a:pt x="1492237" y="923055"/>
                </a:lnTo>
                <a:lnTo>
                  <a:pt x="1503240" y="914400"/>
                </a:lnTo>
                <a:close/>
              </a:path>
              <a:path w="4079240" h="1371600">
                <a:moveTo>
                  <a:pt x="1593236" y="876300"/>
                </a:moveTo>
                <a:lnTo>
                  <a:pt x="1576235" y="876300"/>
                </a:lnTo>
                <a:lnTo>
                  <a:pt x="1565986" y="889000"/>
                </a:lnTo>
                <a:lnTo>
                  <a:pt x="1593236" y="876300"/>
                </a:lnTo>
                <a:close/>
              </a:path>
              <a:path w="4079240" h="1371600">
                <a:moveTo>
                  <a:pt x="1606308" y="876300"/>
                </a:moveTo>
                <a:lnTo>
                  <a:pt x="1593236" y="876300"/>
                </a:lnTo>
                <a:lnTo>
                  <a:pt x="1565986" y="889000"/>
                </a:lnTo>
                <a:lnTo>
                  <a:pt x="1570784" y="889000"/>
                </a:lnTo>
                <a:lnTo>
                  <a:pt x="1606308" y="876300"/>
                </a:lnTo>
                <a:close/>
              </a:path>
              <a:path w="4079240" h="1371600">
                <a:moveTo>
                  <a:pt x="1676869" y="863600"/>
                </a:moveTo>
                <a:lnTo>
                  <a:pt x="1665037" y="863600"/>
                </a:lnTo>
                <a:lnTo>
                  <a:pt x="1671188" y="866171"/>
                </a:lnTo>
                <a:lnTo>
                  <a:pt x="1676869" y="863600"/>
                </a:lnTo>
                <a:close/>
              </a:path>
              <a:path w="4079240" h="1371600">
                <a:moveTo>
                  <a:pt x="1140376" y="716648"/>
                </a:moveTo>
                <a:lnTo>
                  <a:pt x="1146356" y="723900"/>
                </a:lnTo>
                <a:lnTo>
                  <a:pt x="1157033" y="723900"/>
                </a:lnTo>
                <a:lnTo>
                  <a:pt x="1140376" y="716648"/>
                </a:lnTo>
                <a:close/>
              </a:path>
              <a:path w="4079240" h="1371600">
                <a:moveTo>
                  <a:pt x="1136030" y="711200"/>
                </a:moveTo>
                <a:lnTo>
                  <a:pt x="1135883" y="711200"/>
                </a:lnTo>
                <a:lnTo>
                  <a:pt x="1140376" y="716648"/>
                </a:lnTo>
                <a:lnTo>
                  <a:pt x="1157033" y="723900"/>
                </a:lnTo>
                <a:lnTo>
                  <a:pt x="1136030" y="711200"/>
                </a:lnTo>
                <a:close/>
              </a:path>
              <a:path w="4079240" h="1371600">
                <a:moveTo>
                  <a:pt x="1213916" y="711200"/>
                </a:moveTo>
                <a:lnTo>
                  <a:pt x="1173594" y="723900"/>
                </a:lnTo>
                <a:lnTo>
                  <a:pt x="1198051" y="723900"/>
                </a:lnTo>
                <a:lnTo>
                  <a:pt x="1203085" y="721211"/>
                </a:lnTo>
                <a:lnTo>
                  <a:pt x="1213916" y="711200"/>
                </a:lnTo>
                <a:close/>
              </a:path>
              <a:path w="4079240" h="1371600">
                <a:moveTo>
                  <a:pt x="1251786" y="694929"/>
                </a:moveTo>
                <a:lnTo>
                  <a:pt x="1230477" y="711200"/>
                </a:lnTo>
                <a:lnTo>
                  <a:pt x="1221832" y="711200"/>
                </a:lnTo>
                <a:lnTo>
                  <a:pt x="1203085" y="721211"/>
                </a:lnTo>
                <a:lnTo>
                  <a:pt x="1200176" y="723900"/>
                </a:lnTo>
                <a:lnTo>
                  <a:pt x="2095882" y="723900"/>
                </a:lnTo>
                <a:lnTo>
                  <a:pt x="2083616" y="711200"/>
                </a:lnTo>
                <a:lnTo>
                  <a:pt x="1230477" y="711200"/>
                </a:lnTo>
                <a:lnTo>
                  <a:pt x="1236445" y="703215"/>
                </a:lnTo>
                <a:lnTo>
                  <a:pt x="2075904" y="703215"/>
                </a:lnTo>
                <a:lnTo>
                  <a:pt x="2071350" y="698500"/>
                </a:lnTo>
                <a:lnTo>
                  <a:pt x="1249192" y="698500"/>
                </a:lnTo>
                <a:lnTo>
                  <a:pt x="1251786" y="694929"/>
                </a:lnTo>
                <a:close/>
              </a:path>
              <a:path w="4079240" h="1371600">
                <a:moveTo>
                  <a:pt x="1245074" y="698500"/>
                </a:moveTo>
                <a:lnTo>
                  <a:pt x="1239969" y="698500"/>
                </a:lnTo>
                <a:lnTo>
                  <a:pt x="1236445" y="703215"/>
                </a:lnTo>
                <a:lnTo>
                  <a:pt x="1245074" y="698500"/>
                </a:lnTo>
                <a:close/>
              </a:path>
              <a:path w="4079240" h="1371600">
                <a:moveTo>
                  <a:pt x="1063380" y="685800"/>
                </a:moveTo>
                <a:lnTo>
                  <a:pt x="1046149" y="685800"/>
                </a:lnTo>
                <a:lnTo>
                  <a:pt x="1083589" y="698500"/>
                </a:lnTo>
                <a:lnTo>
                  <a:pt x="1063380" y="685800"/>
                </a:lnTo>
                <a:close/>
              </a:path>
              <a:path w="4079240" h="1371600">
                <a:moveTo>
                  <a:pt x="1251982" y="694659"/>
                </a:moveTo>
                <a:lnTo>
                  <a:pt x="1245074" y="698500"/>
                </a:lnTo>
                <a:lnTo>
                  <a:pt x="1247110" y="698500"/>
                </a:lnTo>
                <a:lnTo>
                  <a:pt x="1251786" y="694929"/>
                </a:lnTo>
                <a:lnTo>
                  <a:pt x="1251982" y="694659"/>
                </a:lnTo>
                <a:close/>
              </a:path>
              <a:path w="4079240" h="1371600">
                <a:moveTo>
                  <a:pt x="1774969" y="546100"/>
                </a:moveTo>
                <a:lnTo>
                  <a:pt x="1601271" y="546100"/>
                </a:lnTo>
                <a:lnTo>
                  <a:pt x="1558094" y="558800"/>
                </a:lnTo>
                <a:lnTo>
                  <a:pt x="1515592" y="558800"/>
                </a:lnTo>
                <a:lnTo>
                  <a:pt x="1437743" y="584200"/>
                </a:lnTo>
                <a:lnTo>
                  <a:pt x="1400269" y="609600"/>
                </a:lnTo>
                <a:lnTo>
                  <a:pt x="1363675" y="622300"/>
                </a:lnTo>
                <a:lnTo>
                  <a:pt x="1330002" y="647700"/>
                </a:lnTo>
                <a:lnTo>
                  <a:pt x="1296804" y="660400"/>
                </a:lnTo>
                <a:lnTo>
                  <a:pt x="1263743" y="685800"/>
                </a:lnTo>
                <a:lnTo>
                  <a:pt x="1267917" y="685800"/>
                </a:lnTo>
                <a:lnTo>
                  <a:pt x="1252562" y="694336"/>
                </a:lnTo>
                <a:lnTo>
                  <a:pt x="1251786" y="694929"/>
                </a:lnTo>
                <a:lnTo>
                  <a:pt x="1249192" y="698500"/>
                </a:lnTo>
                <a:lnTo>
                  <a:pt x="2071350" y="698500"/>
                </a:lnTo>
                <a:lnTo>
                  <a:pt x="2032869" y="673100"/>
                </a:lnTo>
                <a:lnTo>
                  <a:pt x="1992588" y="635000"/>
                </a:lnTo>
                <a:lnTo>
                  <a:pt x="1950387" y="609600"/>
                </a:lnTo>
                <a:lnTo>
                  <a:pt x="1906148" y="596900"/>
                </a:lnTo>
                <a:lnTo>
                  <a:pt x="1859749" y="571500"/>
                </a:lnTo>
                <a:lnTo>
                  <a:pt x="1774969" y="546100"/>
                </a:lnTo>
                <a:close/>
              </a:path>
              <a:path w="4079240" h="1371600">
                <a:moveTo>
                  <a:pt x="1263743" y="685800"/>
                </a:moveTo>
                <a:lnTo>
                  <a:pt x="1258418" y="685800"/>
                </a:lnTo>
                <a:lnTo>
                  <a:pt x="1251982" y="694659"/>
                </a:lnTo>
                <a:lnTo>
                  <a:pt x="1252562" y="694336"/>
                </a:lnTo>
                <a:lnTo>
                  <a:pt x="1263743" y="685800"/>
                </a:lnTo>
                <a:close/>
              </a:path>
              <a:path w="4079240" h="1371600">
                <a:moveTo>
                  <a:pt x="961444" y="614899"/>
                </a:moveTo>
                <a:lnTo>
                  <a:pt x="966228" y="622300"/>
                </a:lnTo>
                <a:lnTo>
                  <a:pt x="968273" y="622300"/>
                </a:lnTo>
                <a:lnTo>
                  <a:pt x="961444" y="614899"/>
                </a:lnTo>
                <a:close/>
              </a:path>
              <a:path w="4079240" h="1371600">
                <a:moveTo>
                  <a:pt x="953105" y="605860"/>
                </a:moveTo>
                <a:lnTo>
                  <a:pt x="961444" y="614899"/>
                </a:lnTo>
                <a:lnTo>
                  <a:pt x="958019" y="609600"/>
                </a:lnTo>
                <a:lnTo>
                  <a:pt x="953105" y="605860"/>
                </a:lnTo>
                <a:close/>
              </a:path>
              <a:path w="4079240" h="1371600">
                <a:moveTo>
                  <a:pt x="933119" y="584200"/>
                </a:moveTo>
                <a:lnTo>
                  <a:pt x="941329" y="596900"/>
                </a:lnTo>
                <a:lnTo>
                  <a:pt x="953105" y="605860"/>
                </a:lnTo>
                <a:lnTo>
                  <a:pt x="933119" y="584200"/>
                </a:lnTo>
                <a:close/>
              </a:path>
              <a:path w="4079240" h="1371600">
                <a:moveTo>
                  <a:pt x="732782" y="355600"/>
                </a:moveTo>
                <a:lnTo>
                  <a:pt x="261730" y="355600"/>
                </a:lnTo>
                <a:lnTo>
                  <a:pt x="269356" y="365577"/>
                </a:lnTo>
                <a:lnTo>
                  <a:pt x="273687" y="368300"/>
                </a:lnTo>
                <a:lnTo>
                  <a:pt x="311938" y="393700"/>
                </a:lnTo>
                <a:lnTo>
                  <a:pt x="348296" y="431800"/>
                </a:lnTo>
                <a:lnTo>
                  <a:pt x="383032" y="457200"/>
                </a:lnTo>
                <a:lnTo>
                  <a:pt x="380314" y="452769"/>
                </a:lnTo>
                <a:lnTo>
                  <a:pt x="368609" y="444500"/>
                </a:lnTo>
                <a:lnTo>
                  <a:pt x="367109" y="444500"/>
                </a:lnTo>
                <a:lnTo>
                  <a:pt x="365831" y="442537"/>
                </a:lnTo>
                <a:lnTo>
                  <a:pt x="350634" y="431800"/>
                </a:lnTo>
                <a:lnTo>
                  <a:pt x="797780" y="431800"/>
                </a:lnTo>
                <a:lnTo>
                  <a:pt x="789299" y="419100"/>
                </a:lnTo>
                <a:lnTo>
                  <a:pt x="732782" y="355600"/>
                </a:lnTo>
                <a:close/>
              </a:path>
              <a:path w="4079240" h="1371600">
                <a:moveTo>
                  <a:pt x="797780" y="431800"/>
                </a:moveTo>
                <a:lnTo>
                  <a:pt x="358839" y="431800"/>
                </a:lnTo>
                <a:lnTo>
                  <a:pt x="365831" y="442537"/>
                </a:lnTo>
                <a:lnTo>
                  <a:pt x="380314" y="452769"/>
                </a:lnTo>
                <a:lnTo>
                  <a:pt x="375240" y="444500"/>
                </a:lnTo>
                <a:lnTo>
                  <a:pt x="806261" y="444500"/>
                </a:lnTo>
                <a:lnTo>
                  <a:pt x="797780" y="431800"/>
                </a:lnTo>
                <a:close/>
              </a:path>
              <a:path w="4079240" h="1371600">
                <a:moveTo>
                  <a:pt x="358839" y="431800"/>
                </a:moveTo>
                <a:lnTo>
                  <a:pt x="350634" y="431800"/>
                </a:lnTo>
                <a:lnTo>
                  <a:pt x="365831" y="442537"/>
                </a:lnTo>
                <a:lnTo>
                  <a:pt x="358839" y="431800"/>
                </a:lnTo>
                <a:close/>
              </a:path>
              <a:path w="4079240" h="1371600">
                <a:moveTo>
                  <a:pt x="699930" y="317500"/>
                </a:moveTo>
                <a:lnTo>
                  <a:pt x="160553" y="317500"/>
                </a:lnTo>
                <a:lnTo>
                  <a:pt x="200875" y="330200"/>
                </a:lnTo>
                <a:lnTo>
                  <a:pt x="188916" y="330200"/>
                </a:lnTo>
                <a:lnTo>
                  <a:pt x="271437" y="368300"/>
                </a:lnTo>
                <a:lnTo>
                  <a:pt x="269356" y="365577"/>
                </a:lnTo>
                <a:lnTo>
                  <a:pt x="253480" y="355600"/>
                </a:lnTo>
                <a:lnTo>
                  <a:pt x="252088" y="355600"/>
                </a:lnTo>
                <a:lnTo>
                  <a:pt x="233273" y="342900"/>
                </a:lnTo>
                <a:lnTo>
                  <a:pt x="721436" y="342900"/>
                </a:lnTo>
                <a:lnTo>
                  <a:pt x="710683" y="330200"/>
                </a:lnTo>
                <a:lnTo>
                  <a:pt x="200875" y="330200"/>
                </a:lnTo>
                <a:lnTo>
                  <a:pt x="160553" y="317500"/>
                </a:lnTo>
                <a:lnTo>
                  <a:pt x="699930" y="317500"/>
                </a:lnTo>
                <a:close/>
              </a:path>
              <a:path w="4079240" h="1371600">
                <a:moveTo>
                  <a:pt x="721436" y="342900"/>
                </a:moveTo>
                <a:lnTo>
                  <a:pt x="233273" y="342900"/>
                </a:lnTo>
                <a:lnTo>
                  <a:pt x="269356" y="365577"/>
                </a:lnTo>
                <a:lnTo>
                  <a:pt x="261730" y="355600"/>
                </a:lnTo>
                <a:lnTo>
                  <a:pt x="732782" y="355600"/>
                </a:lnTo>
                <a:lnTo>
                  <a:pt x="721436" y="342900"/>
                </a:lnTo>
                <a:close/>
              </a:path>
              <a:path w="4079240" h="1371600">
                <a:moveTo>
                  <a:pt x="179273" y="0"/>
                </a:moveTo>
                <a:lnTo>
                  <a:pt x="136595" y="0"/>
                </a:lnTo>
                <a:lnTo>
                  <a:pt x="95837" y="12700"/>
                </a:lnTo>
                <a:lnTo>
                  <a:pt x="59399" y="38100"/>
                </a:lnTo>
                <a:lnTo>
                  <a:pt x="29680" y="63500"/>
                </a:lnTo>
                <a:lnTo>
                  <a:pt x="9080" y="101600"/>
                </a:lnTo>
                <a:lnTo>
                  <a:pt x="0" y="139700"/>
                </a:lnTo>
                <a:lnTo>
                  <a:pt x="2775" y="190500"/>
                </a:lnTo>
                <a:lnTo>
                  <a:pt x="15491" y="228600"/>
                </a:lnTo>
                <a:lnTo>
                  <a:pt x="37166" y="266700"/>
                </a:lnTo>
                <a:lnTo>
                  <a:pt x="66821" y="292100"/>
                </a:lnTo>
                <a:lnTo>
                  <a:pt x="103476" y="317500"/>
                </a:lnTo>
                <a:lnTo>
                  <a:pt x="146151" y="330200"/>
                </a:lnTo>
                <a:lnTo>
                  <a:pt x="188916" y="330200"/>
                </a:lnTo>
                <a:lnTo>
                  <a:pt x="160553" y="317500"/>
                </a:lnTo>
                <a:lnTo>
                  <a:pt x="699930" y="317500"/>
                </a:lnTo>
                <a:lnTo>
                  <a:pt x="689177" y="304800"/>
                </a:lnTo>
                <a:lnTo>
                  <a:pt x="656016" y="266700"/>
                </a:lnTo>
                <a:lnTo>
                  <a:pt x="621792" y="241300"/>
                </a:lnTo>
                <a:lnTo>
                  <a:pt x="586346" y="203200"/>
                </a:lnTo>
                <a:lnTo>
                  <a:pt x="549516" y="165100"/>
                </a:lnTo>
                <a:lnTo>
                  <a:pt x="511142" y="139700"/>
                </a:lnTo>
                <a:lnTo>
                  <a:pt x="471063" y="114300"/>
                </a:lnTo>
                <a:lnTo>
                  <a:pt x="429120" y="76200"/>
                </a:lnTo>
                <a:lnTo>
                  <a:pt x="381707" y="63500"/>
                </a:lnTo>
                <a:lnTo>
                  <a:pt x="333398" y="38100"/>
                </a:lnTo>
                <a:lnTo>
                  <a:pt x="232562" y="12700"/>
                </a:lnTo>
                <a:lnTo>
                  <a:pt x="1792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4790" y="4006799"/>
            <a:ext cx="1035685" cy="1035685"/>
          </a:xfrm>
          <a:custGeom>
            <a:avLst/>
            <a:gdLst/>
            <a:ahLst/>
            <a:cxnLst/>
            <a:rect l="l" t="t" r="r" b="b"/>
            <a:pathLst>
              <a:path w="1035685" h="1035685">
                <a:moveTo>
                  <a:pt x="517683" y="0"/>
                </a:moveTo>
                <a:lnTo>
                  <a:pt x="470573" y="2116"/>
                </a:lnTo>
                <a:lnTo>
                  <a:pt x="424646" y="8341"/>
                </a:lnTo>
                <a:lnTo>
                  <a:pt x="380085" y="18493"/>
                </a:lnTo>
                <a:lnTo>
                  <a:pt x="337073" y="32386"/>
                </a:lnTo>
                <a:lnTo>
                  <a:pt x="295793" y="49839"/>
                </a:lnTo>
                <a:lnTo>
                  <a:pt x="256427" y="70666"/>
                </a:lnTo>
                <a:lnTo>
                  <a:pt x="219160" y="94684"/>
                </a:lnTo>
                <a:lnTo>
                  <a:pt x="184173" y="121709"/>
                </a:lnTo>
                <a:lnTo>
                  <a:pt x="151650" y="151558"/>
                </a:lnTo>
                <a:lnTo>
                  <a:pt x="121774" y="184047"/>
                </a:lnTo>
                <a:lnTo>
                  <a:pt x="94727" y="218992"/>
                </a:lnTo>
                <a:lnTo>
                  <a:pt x="70663" y="256267"/>
                </a:lnTo>
                <a:lnTo>
                  <a:pt x="49854" y="295517"/>
                </a:lnTo>
                <a:lnTo>
                  <a:pt x="32395" y="336729"/>
                </a:lnTo>
                <a:lnTo>
                  <a:pt x="18496" y="379662"/>
                </a:lnTo>
                <a:lnTo>
                  <a:pt x="8342" y="424133"/>
                </a:lnTo>
                <a:lnTo>
                  <a:pt x="2116" y="469958"/>
                </a:lnTo>
                <a:lnTo>
                  <a:pt x="0" y="516953"/>
                </a:lnTo>
                <a:lnTo>
                  <a:pt x="2116" y="564069"/>
                </a:lnTo>
                <a:lnTo>
                  <a:pt x="8342" y="610014"/>
                </a:lnTo>
                <a:lnTo>
                  <a:pt x="18496" y="654603"/>
                </a:lnTo>
                <a:lnTo>
                  <a:pt x="32395" y="697652"/>
                </a:lnTo>
                <a:lnTo>
                  <a:pt x="49854" y="738977"/>
                </a:lnTo>
                <a:lnTo>
                  <a:pt x="70693" y="778393"/>
                </a:lnTo>
                <a:lnTo>
                  <a:pt x="94727" y="815716"/>
                </a:lnTo>
                <a:lnTo>
                  <a:pt x="121774" y="850761"/>
                </a:lnTo>
                <a:lnTo>
                  <a:pt x="151650" y="883343"/>
                </a:lnTo>
                <a:lnTo>
                  <a:pt x="184173" y="913279"/>
                </a:lnTo>
                <a:lnTo>
                  <a:pt x="219160" y="940384"/>
                </a:lnTo>
                <a:lnTo>
                  <a:pt x="256427" y="964474"/>
                </a:lnTo>
                <a:lnTo>
                  <a:pt x="295793" y="985363"/>
                </a:lnTo>
                <a:lnTo>
                  <a:pt x="337073" y="1002868"/>
                </a:lnTo>
                <a:lnTo>
                  <a:pt x="380085" y="1016804"/>
                </a:lnTo>
                <a:lnTo>
                  <a:pt x="424646" y="1026987"/>
                </a:lnTo>
                <a:lnTo>
                  <a:pt x="470573" y="1033232"/>
                </a:lnTo>
                <a:lnTo>
                  <a:pt x="517683" y="1035354"/>
                </a:lnTo>
                <a:lnTo>
                  <a:pt x="564685" y="1033232"/>
                </a:lnTo>
                <a:lnTo>
                  <a:pt x="610528" y="1026987"/>
                </a:lnTo>
                <a:lnTo>
                  <a:pt x="655028" y="1016804"/>
                </a:lnTo>
                <a:lnTo>
                  <a:pt x="697999" y="1002868"/>
                </a:lnTo>
                <a:lnTo>
                  <a:pt x="739256" y="985363"/>
                </a:lnTo>
                <a:lnTo>
                  <a:pt x="778614" y="964474"/>
                </a:lnTo>
                <a:lnTo>
                  <a:pt x="815887" y="940384"/>
                </a:lnTo>
                <a:lnTo>
                  <a:pt x="850891" y="913279"/>
                </a:lnTo>
                <a:lnTo>
                  <a:pt x="883440" y="883343"/>
                </a:lnTo>
                <a:lnTo>
                  <a:pt x="913349" y="850761"/>
                </a:lnTo>
                <a:lnTo>
                  <a:pt x="940433" y="815716"/>
                </a:lnTo>
                <a:lnTo>
                  <a:pt x="962236" y="781913"/>
                </a:lnTo>
                <a:lnTo>
                  <a:pt x="517683" y="781913"/>
                </a:lnTo>
                <a:lnTo>
                  <a:pt x="470101" y="777639"/>
                </a:lnTo>
                <a:lnTo>
                  <a:pt x="425298" y="765317"/>
                </a:lnTo>
                <a:lnTo>
                  <a:pt x="384027" y="745701"/>
                </a:lnTo>
                <a:lnTo>
                  <a:pt x="347041" y="719542"/>
                </a:lnTo>
                <a:lnTo>
                  <a:pt x="315093" y="687594"/>
                </a:lnTo>
                <a:lnTo>
                  <a:pt x="288934" y="650608"/>
                </a:lnTo>
                <a:lnTo>
                  <a:pt x="269317" y="609338"/>
                </a:lnTo>
                <a:lnTo>
                  <a:pt x="256995" y="564535"/>
                </a:lnTo>
                <a:lnTo>
                  <a:pt x="252721" y="516953"/>
                </a:lnTo>
                <a:lnTo>
                  <a:pt x="256995" y="469371"/>
                </a:lnTo>
                <a:lnTo>
                  <a:pt x="269317" y="424568"/>
                </a:lnTo>
                <a:lnTo>
                  <a:pt x="288934" y="383298"/>
                </a:lnTo>
                <a:lnTo>
                  <a:pt x="315093" y="346312"/>
                </a:lnTo>
                <a:lnTo>
                  <a:pt x="347041" y="314364"/>
                </a:lnTo>
                <a:lnTo>
                  <a:pt x="384027" y="288205"/>
                </a:lnTo>
                <a:lnTo>
                  <a:pt x="425298" y="268589"/>
                </a:lnTo>
                <a:lnTo>
                  <a:pt x="470101" y="256267"/>
                </a:lnTo>
                <a:lnTo>
                  <a:pt x="517683" y="251993"/>
                </a:lnTo>
                <a:lnTo>
                  <a:pt x="961779" y="251993"/>
                </a:lnTo>
                <a:lnTo>
                  <a:pt x="940433" y="218992"/>
                </a:lnTo>
                <a:lnTo>
                  <a:pt x="913349" y="184047"/>
                </a:lnTo>
                <a:lnTo>
                  <a:pt x="883440" y="151558"/>
                </a:lnTo>
                <a:lnTo>
                  <a:pt x="850891" y="121709"/>
                </a:lnTo>
                <a:lnTo>
                  <a:pt x="815887" y="94684"/>
                </a:lnTo>
                <a:lnTo>
                  <a:pt x="778614" y="70666"/>
                </a:lnTo>
                <a:lnTo>
                  <a:pt x="739256" y="49839"/>
                </a:lnTo>
                <a:lnTo>
                  <a:pt x="697999" y="32386"/>
                </a:lnTo>
                <a:lnTo>
                  <a:pt x="655028" y="18493"/>
                </a:lnTo>
                <a:lnTo>
                  <a:pt x="610528" y="8341"/>
                </a:lnTo>
                <a:lnTo>
                  <a:pt x="564685" y="2116"/>
                </a:lnTo>
                <a:lnTo>
                  <a:pt x="517683" y="0"/>
                </a:lnTo>
                <a:close/>
              </a:path>
              <a:path w="1035685" h="1035685">
                <a:moveTo>
                  <a:pt x="961779" y="251993"/>
                </a:moveTo>
                <a:lnTo>
                  <a:pt x="517683" y="251993"/>
                </a:lnTo>
                <a:lnTo>
                  <a:pt x="565075" y="256267"/>
                </a:lnTo>
                <a:lnTo>
                  <a:pt x="609776" y="268589"/>
                </a:lnTo>
                <a:lnTo>
                  <a:pt x="651017" y="288205"/>
                </a:lnTo>
                <a:lnTo>
                  <a:pt x="688026" y="314364"/>
                </a:lnTo>
                <a:lnTo>
                  <a:pt x="720034" y="346312"/>
                </a:lnTo>
                <a:lnTo>
                  <a:pt x="746270" y="383298"/>
                </a:lnTo>
                <a:lnTo>
                  <a:pt x="765964" y="424568"/>
                </a:lnTo>
                <a:lnTo>
                  <a:pt x="778345" y="469371"/>
                </a:lnTo>
                <a:lnTo>
                  <a:pt x="782643" y="516953"/>
                </a:lnTo>
                <a:lnTo>
                  <a:pt x="778345" y="564535"/>
                </a:lnTo>
                <a:lnTo>
                  <a:pt x="765964" y="609338"/>
                </a:lnTo>
                <a:lnTo>
                  <a:pt x="746270" y="650608"/>
                </a:lnTo>
                <a:lnTo>
                  <a:pt x="720034" y="687594"/>
                </a:lnTo>
                <a:lnTo>
                  <a:pt x="688026" y="719542"/>
                </a:lnTo>
                <a:lnTo>
                  <a:pt x="651017" y="745701"/>
                </a:lnTo>
                <a:lnTo>
                  <a:pt x="609776" y="765317"/>
                </a:lnTo>
                <a:lnTo>
                  <a:pt x="565075" y="777639"/>
                </a:lnTo>
                <a:lnTo>
                  <a:pt x="517683" y="781913"/>
                </a:lnTo>
                <a:lnTo>
                  <a:pt x="962236" y="781913"/>
                </a:lnTo>
                <a:lnTo>
                  <a:pt x="985385" y="738977"/>
                </a:lnTo>
                <a:lnTo>
                  <a:pt x="1002882" y="697652"/>
                </a:lnTo>
                <a:lnTo>
                  <a:pt x="1016814" y="654603"/>
                </a:lnTo>
                <a:lnTo>
                  <a:pt x="1026994" y="610014"/>
                </a:lnTo>
                <a:lnTo>
                  <a:pt x="1033238" y="564069"/>
                </a:lnTo>
                <a:lnTo>
                  <a:pt x="1035361" y="516953"/>
                </a:lnTo>
                <a:lnTo>
                  <a:pt x="1033238" y="469958"/>
                </a:lnTo>
                <a:lnTo>
                  <a:pt x="1026994" y="424133"/>
                </a:lnTo>
                <a:lnTo>
                  <a:pt x="1016814" y="379662"/>
                </a:lnTo>
                <a:lnTo>
                  <a:pt x="1002882" y="336729"/>
                </a:lnTo>
                <a:lnTo>
                  <a:pt x="985385" y="295517"/>
                </a:lnTo>
                <a:lnTo>
                  <a:pt x="964507" y="256210"/>
                </a:lnTo>
                <a:lnTo>
                  <a:pt x="961779" y="251993"/>
                </a:lnTo>
                <a:close/>
              </a:path>
            </a:pathLst>
          </a:custGeom>
          <a:solidFill>
            <a:srgbClr val="D6FF8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1995" y="1465986"/>
            <a:ext cx="8204834" cy="7686040"/>
            <a:chOff x="521995" y="1465986"/>
            <a:chExt cx="8204834" cy="7686040"/>
          </a:xfrm>
        </p:grpSpPr>
        <p:sp>
          <p:nvSpPr>
            <p:cNvPr id="9" name="object 9"/>
            <p:cNvSpPr/>
            <p:nvPr/>
          </p:nvSpPr>
          <p:spPr>
            <a:xfrm>
              <a:off x="521995" y="7320953"/>
              <a:ext cx="2435225" cy="1831339"/>
            </a:xfrm>
            <a:custGeom>
              <a:avLst/>
              <a:gdLst/>
              <a:ahLst/>
              <a:cxnLst/>
              <a:rect l="l" t="t" r="r" b="b"/>
              <a:pathLst>
                <a:path w="2435225" h="1831340">
                  <a:moveTo>
                    <a:pt x="1216799" y="0"/>
                  </a:moveTo>
                  <a:lnTo>
                    <a:pt x="1161121" y="906"/>
                  </a:lnTo>
                  <a:lnTo>
                    <a:pt x="1106083" y="3601"/>
                  </a:lnTo>
                  <a:lnTo>
                    <a:pt x="1051740" y="8045"/>
                  </a:lnTo>
                  <a:lnTo>
                    <a:pt x="998145" y="14199"/>
                  </a:lnTo>
                  <a:lnTo>
                    <a:pt x="945351" y="22024"/>
                  </a:lnTo>
                  <a:lnTo>
                    <a:pt x="893414" y="31482"/>
                  </a:lnTo>
                  <a:lnTo>
                    <a:pt x="842385" y="42534"/>
                  </a:lnTo>
                  <a:lnTo>
                    <a:pt x="792321" y="55141"/>
                  </a:lnTo>
                  <a:lnTo>
                    <a:pt x="743273" y="69264"/>
                  </a:lnTo>
                  <a:lnTo>
                    <a:pt x="695296" y="84865"/>
                  </a:lnTo>
                  <a:lnTo>
                    <a:pt x="648444" y="101904"/>
                  </a:lnTo>
                  <a:lnTo>
                    <a:pt x="602770" y="120344"/>
                  </a:lnTo>
                  <a:lnTo>
                    <a:pt x="558328" y="140144"/>
                  </a:lnTo>
                  <a:lnTo>
                    <a:pt x="515173" y="161267"/>
                  </a:lnTo>
                  <a:lnTo>
                    <a:pt x="473357" y="183673"/>
                  </a:lnTo>
                  <a:lnTo>
                    <a:pt x="432935" y="207324"/>
                  </a:lnTo>
                  <a:lnTo>
                    <a:pt x="393960" y="232181"/>
                  </a:lnTo>
                  <a:lnTo>
                    <a:pt x="356487" y="258205"/>
                  </a:lnTo>
                  <a:lnTo>
                    <a:pt x="320569" y="285357"/>
                  </a:lnTo>
                  <a:lnTo>
                    <a:pt x="286259" y="313599"/>
                  </a:lnTo>
                  <a:lnTo>
                    <a:pt x="253612" y="342891"/>
                  </a:lnTo>
                  <a:lnTo>
                    <a:pt x="222681" y="373196"/>
                  </a:lnTo>
                  <a:lnTo>
                    <a:pt x="193521" y="404474"/>
                  </a:lnTo>
                  <a:lnTo>
                    <a:pt x="166185" y="436686"/>
                  </a:lnTo>
                  <a:lnTo>
                    <a:pt x="140726" y="469793"/>
                  </a:lnTo>
                  <a:lnTo>
                    <a:pt x="117199" y="503758"/>
                  </a:lnTo>
                  <a:lnTo>
                    <a:pt x="95657" y="538540"/>
                  </a:lnTo>
                  <a:lnTo>
                    <a:pt x="76155" y="574102"/>
                  </a:lnTo>
                  <a:lnTo>
                    <a:pt x="58745" y="610403"/>
                  </a:lnTo>
                  <a:lnTo>
                    <a:pt x="43482" y="647407"/>
                  </a:lnTo>
                  <a:lnTo>
                    <a:pt x="30420" y="685073"/>
                  </a:lnTo>
                  <a:lnTo>
                    <a:pt x="19612" y="723364"/>
                  </a:lnTo>
                  <a:lnTo>
                    <a:pt x="11112" y="762239"/>
                  </a:lnTo>
                  <a:lnTo>
                    <a:pt x="4974" y="801661"/>
                  </a:lnTo>
                  <a:lnTo>
                    <a:pt x="1252" y="841591"/>
                  </a:lnTo>
                  <a:lnTo>
                    <a:pt x="0" y="881989"/>
                  </a:lnTo>
                  <a:lnTo>
                    <a:pt x="1252" y="922332"/>
                  </a:lnTo>
                  <a:lnTo>
                    <a:pt x="4974" y="962212"/>
                  </a:lnTo>
                  <a:lnTo>
                    <a:pt x="11112" y="1001590"/>
                  </a:lnTo>
                  <a:lnTo>
                    <a:pt x="19612" y="1040428"/>
                  </a:lnTo>
                  <a:lnTo>
                    <a:pt x="30420" y="1078686"/>
                  </a:lnTo>
                  <a:lnTo>
                    <a:pt x="43482" y="1116325"/>
                  </a:lnTo>
                  <a:lnTo>
                    <a:pt x="58745" y="1153307"/>
                  </a:lnTo>
                  <a:lnTo>
                    <a:pt x="76155" y="1189592"/>
                  </a:lnTo>
                  <a:lnTo>
                    <a:pt x="95657" y="1225141"/>
                  </a:lnTo>
                  <a:lnTo>
                    <a:pt x="117199" y="1259914"/>
                  </a:lnTo>
                  <a:lnTo>
                    <a:pt x="140726" y="1293874"/>
                  </a:lnTo>
                  <a:lnTo>
                    <a:pt x="166185" y="1326980"/>
                  </a:lnTo>
                  <a:lnTo>
                    <a:pt x="193521" y="1359195"/>
                  </a:lnTo>
                  <a:lnTo>
                    <a:pt x="222681" y="1390477"/>
                  </a:lnTo>
                  <a:lnTo>
                    <a:pt x="253612" y="1420790"/>
                  </a:lnTo>
                  <a:lnTo>
                    <a:pt x="286259" y="1450093"/>
                  </a:lnTo>
                  <a:lnTo>
                    <a:pt x="320569" y="1478347"/>
                  </a:lnTo>
                  <a:lnTo>
                    <a:pt x="356487" y="1505514"/>
                  </a:lnTo>
                  <a:lnTo>
                    <a:pt x="393960" y="1531555"/>
                  </a:lnTo>
                  <a:lnTo>
                    <a:pt x="432935" y="1556429"/>
                  </a:lnTo>
                  <a:lnTo>
                    <a:pt x="473357" y="1580099"/>
                  </a:lnTo>
                  <a:lnTo>
                    <a:pt x="515173" y="1602524"/>
                  </a:lnTo>
                  <a:lnTo>
                    <a:pt x="558328" y="1623667"/>
                  </a:lnTo>
                  <a:lnTo>
                    <a:pt x="602770" y="1643488"/>
                  </a:lnTo>
                  <a:lnTo>
                    <a:pt x="648444" y="1661947"/>
                  </a:lnTo>
                  <a:lnTo>
                    <a:pt x="695296" y="1679007"/>
                  </a:lnTo>
                  <a:lnTo>
                    <a:pt x="743273" y="1694627"/>
                  </a:lnTo>
                  <a:lnTo>
                    <a:pt x="792321" y="1708769"/>
                  </a:lnTo>
                  <a:lnTo>
                    <a:pt x="842385" y="1721393"/>
                  </a:lnTo>
                  <a:lnTo>
                    <a:pt x="893414" y="1732461"/>
                  </a:lnTo>
                  <a:lnTo>
                    <a:pt x="945351" y="1741933"/>
                  </a:lnTo>
                  <a:lnTo>
                    <a:pt x="998145" y="1749771"/>
                  </a:lnTo>
                  <a:lnTo>
                    <a:pt x="1051740" y="1755935"/>
                  </a:lnTo>
                  <a:lnTo>
                    <a:pt x="1106083" y="1760386"/>
                  </a:lnTo>
                  <a:lnTo>
                    <a:pt x="1161121" y="1763085"/>
                  </a:lnTo>
                  <a:lnTo>
                    <a:pt x="1216799" y="1763994"/>
                  </a:lnTo>
                  <a:lnTo>
                    <a:pt x="1271268" y="1763118"/>
                  </a:lnTo>
                  <a:lnTo>
                    <a:pt x="1325119" y="1760518"/>
                  </a:lnTo>
                  <a:lnTo>
                    <a:pt x="1378305" y="1756230"/>
                  </a:lnTo>
                  <a:lnTo>
                    <a:pt x="1430774" y="1750295"/>
                  </a:lnTo>
                  <a:lnTo>
                    <a:pt x="1482479" y="1742750"/>
                  </a:lnTo>
                  <a:lnTo>
                    <a:pt x="1533369" y="1733635"/>
                  </a:lnTo>
                  <a:lnTo>
                    <a:pt x="1583396" y="1722989"/>
                  </a:lnTo>
                  <a:lnTo>
                    <a:pt x="1632510" y="1710849"/>
                  </a:lnTo>
                  <a:lnTo>
                    <a:pt x="1680663" y="1697255"/>
                  </a:lnTo>
                  <a:lnTo>
                    <a:pt x="1727804" y="1682245"/>
                  </a:lnTo>
                  <a:lnTo>
                    <a:pt x="1773885" y="1665858"/>
                  </a:lnTo>
                  <a:lnTo>
                    <a:pt x="1818856" y="1648133"/>
                  </a:lnTo>
                  <a:lnTo>
                    <a:pt x="1862669" y="1629109"/>
                  </a:lnTo>
                  <a:lnTo>
                    <a:pt x="1905273" y="1608823"/>
                  </a:lnTo>
                  <a:lnTo>
                    <a:pt x="1946620" y="1587316"/>
                  </a:lnTo>
                  <a:lnTo>
                    <a:pt x="1986660" y="1564625"/>
                  </a:lnTo>
                  <a:lnTo>
                    <a:pt x="2025345" y="1540789"/>
                  </a:lnTo>
                  <a:lnTo>
                    <a:pt x="2435021" y="1830952"/>
                  </a:lnTo>
                  <a:lnTo>
                    <a:pt x="2247099" y="1351432"/>
                  </a:lnTo>
                  <a:lnTo>
                    <a:pt x="2281232" y="1310042"/>
                  </a:lnTo>
                  <a:lnTo>
                    <a:pt x="2312266" y="1267153"/>
                  </a:lnTo>
                  <a:lnTo>
                    <a:pt x="2340085" y="1222864"/>
                  </a:lnTo>
                  <a:lnTo>
                    <a:pt x="2364573" y="1177274"/>
                  </a:lnTo>
                  <a:lnTo>
                    <a:pt x="2385614" y="1130484"/>
                  </a:lnTo>
                  <a:lnTo>
                    <a:pt x="2403090" y="1082591"/>
                  </a:lnTo>
                  <a:lnTo>
                    <a:pt x="2416885" y="1033696"/>
                  </a:lnTo>
                  <a:lnTo>
                    <a:pt x="2426883" y="983898"/>
                  </a:lnTo>
                  <a:lnTo>
                    <a:pt x="2432967" y="933296"/>
                  </a:lnTo>
                  <a:lnTo>
                    <a:pt x="2435021" y="881989"/>
                  </a:lnTo>
                  <a:lnTo>
                    <a:pt x="2433767" y="841591"/>
                  </a:lnTo>
                  <a:lnTo>
                    <a:pt x="2430040" y="801661"/>
                  </a:lnTo>
                  <a:lnTo>
                    <a:pt x="2423894" y="762239"/>
                  </a:lnTo>
                  <a:lnTo>
                    <a:pt x="2415383" y="723364"/>
                  </a:lnTo>
                  <a:lnTo>
                    <a:pt x="2404561" y="685073"/>
                  </a:lnTo>
                  <a:lnTo>
                    <a:pt x="2391482" y="647407"/>
                  </a:lnTo>
                  <a:lnTo>
                    <a:pt x="2376199" y="610403"/>
                  </a:lnTo>
                  <a:lnTo>
                    <a:pt x="2358767" y="574102"/>
                  </a:lnTo>
                  <a:lnTo>
                    <a:pt x="2339240" y="538540"/>
                  </a:lnTo>
                  <a:lnTo>
                    <a:pt x="2317670" y="503758"/>
                  </a:lnTo>
                  <a:lnTo>
                    <a:pt x="2294113" y="469793"/>
                  </a:lnTo>
                  <a:lnTo>
                    <a:pt x="2268623" y="436686"/>
                  </a:lnTo>
                  <a:lnTo>
                    <a:pt x="2241252" y="404474"/>
                  </a:lnTo>
                  <a:lnTo>
                    <a:pt x="2212055" y="373196"/>
                  </a:lnTo>
                  <a:lnTo>
                    <a:pt x="2181086" y="342891"/>
                  </a:lnTo>
                  <a:lnTo>
                    <a:pt x="2148399" y="313599"/>
                  </a:lnTo>
                  <a:lnTo>
                    <a:pt x="2114047" y="285357"/>
                  </a:lnTo>
                  <a:lnTo>
                    <a:pt x="2078085" y="258205"/>
                  </a:lnTo>
                  <a:lnTo>
                    <a:pt x="2040566" y="232181"/>
                  </a:lnTo>
                  <a:lnTo>
                    <a:pt x="2001544" y="207324"/>
                  </a:lnTo>
                  <a:lnTo>
                    <a:pt x="1961074" y="183673"/>
                  </a:lnTo>
                  <a:lnTo>
                    <a:pt x="1919208" y="161267"/>
                  </a:lnTo>
                  <a:lnTo>
                    <a:pt x="1876002" y="140144"/>
                  </a:lnTo>
                  <a:lnTo>
                    <a:pt x="1831508" y="120344"/>
                  </a:lnTo>
                  <a:lnTo>
                    <a:pt x="1785781" y="101904"/>
                  </a:lnTo>
                  <a:lnTo>
                    <a:pt x="1738875" y="84865"/>
                  </a:lnTo>
                  <a:lnTo>
                    <a:pt x="1690843" y="69264"/>
                  </a:lnTo>
                  <a:lnTo>
                    <a:pt x="1641739" y="55141"/>
                  </a:lnTo>
                  <a:lnTo>
                    <a:pt x="1591618" y="42534"/>
                  </a:lnTo>
                  <a:lnTo>
                    <a:pt x="1540533" y="31482"/>
                  </a:lnTo>
                  <a:lnTo>
                    <a:pt x="1488538" y="22024"/>
                  </a:lnTo>
                  <a:lnTo>
                    <a:pt x="1435687" y="14199"/>
                  </a:lnTo>
                  <a:lnTo>
                    <a:pt x="1382033" y="8045"/>
                  </a:lnTo>
                  <a:lnTo>
                    <a:pt x="1327632" y="3601"/>
                  </a:lnTo>
                  <a:lnTo>
                    <a:pt x="1272536" y="906"/>
                  </a:lnTo>
                  <a:lnTo>
                    <a:pt x="1216799" y="0"/>
                  </a:lnTo>
                  <a:close/>
                </a:path>
              </a:pathLst>
            </a:custGeom>
            <a:solidFill>
              <a:srgbClr val="FFB0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3035" y="1465986"/>
              <a:ext cx="7353287" cy="735329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397049" y="1576368"/>
            <a:ext cx="9030335" cy="16084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6230"/>
              </a:lnSpc>
              <a:spcBef>
                <a:spcPts val="2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  <a:r>
              <a:rPr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  <a:r>
              <a:rPr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6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pc="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90" dirty="0">
                <a:latin typeface="Arial" panose="020B0604020202020204" pitchFamily="34" charset="0"/>
                <a:cs typeface="Arial" panose="020B0604020202020204" pitchFamily="34" charset="0"/>
              </a:rPr>
              <a:t>природе</a:t>
            </a:r>
            <a:r>
              <a:rPr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8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70" dirty="0"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  <a:r>
              <a:rPr spc="80" dirty="0"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72164" y="3825900"/>
            <a:ext cx="8829040" cy="516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750" spc="-40" dirty="0">
                <a:latin typeface="Arial" panose="020B0604020202020204" pitchFamily="34" charset="0"/>
                <a:cs typeface="Arial" panose="020B0604020202020204" pitchFamily="34" charset="0"/>
              </a:rPr>
              <a:t>Содержание: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5" dirty="0">
                <a:latin typeface="Arial" panose="020B0604020202020204" pitchFamily="34" charset="0"/>
                <a:cs typeface="Arial" panose="020B0604020202020204" pitchFamily="34" charset="0"/>
              </a:rPr>
              <a:t>Животные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40" dirty="0">
                <a:latin typeface="Arial" panose="020B0604020202020204" pitchFamily="34" charset="0"/>
                <a:cs typeface="Arial" panose="020B0604020202020204" pitchFamily="34" charset="0"/>
              </a:rPr>
              <a:t>играют </a:t>
            </a:r>
            <a:r>
              <a:rPr sz="375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важную 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sz="3750" spc="19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3750" spc="-60" dirty="0">
                <a:latin typeface="Arial" panose="020B0604020202020204" pitchFamily="34" charset="0"/>
                <a:cs typeface="Arial" panose="020B0604020202020204" pitchFamily="34" charset="0"/>
              </a:rPr>
              <a:t>природе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 человека.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35" dirty="0"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30" dirty="0">
                <a:latin typeface="Arial" panose="020B0604020202020204" pitchFamily="34" charset="0"/>
                <a:cs typeface="Arial" panose="020B0604020202020204" pitchFamily="34" charset="0"/>
              </a:rPr>
              <a:t>помогают </a:t>
            </a:r>
            <a:r>
              <a:rPr sz="375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20" dirty="0">
                <a:latin typeface="Arial" panose="020B0604020202020204" pitchFamily="34" charset="0"/>
                <a:cs typeface="Arial" panose="020B0604020202020204" pitchFamily="34" charset="0"/>
              </a:rPr>
              <a:t>поддерживать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25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экологическое </a:t>
            </a:r>
            <a:r>
              <a:rPr sz="375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35" dirty="0">
                <a:latin typeface="Arial" panose="020B0604020202020204" pitchFamily="34" charset="0"/>
                <a:cs typeface="Arial" panose="020B0604020202020204" pitchFamily="34" charset="0"/>
              </a:rPr>
              <a:t>равновесие, </a:t>
            </a:r>
            <a:r>
              <a:rPr sz="3750" spc="25" dirty="0">
                <a:latin typeface="Arial" panose="020B0604020202020204" pitchFamily="34" charset="0"/>
                <a:cs typeface="Arial" panose="020B0604020202020204" pitchFamily="34" charset="0"/>
              </a:rPr>
              <a:t>участвуют </a:t>
            </a:r>
            <a:r>
              <a:rPr sz="3750" spc="19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пищевой 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dirty="0">
                <a:latin typeface="Arial" panose="020B0604020202020204" pitchFamily="34" charset="0"/>
                <a:cs typeface="Arial" panose="020B0604020202020204" pitchFamily="34" charset="0"/>
              </a:rPr>
              <a:t>цепи,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40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обеспечивают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5" dirty="0">
                <a:latin typeface="Arial" panose="020B0604020202020204" pitchFamily="34" charset="0"/>
                <a:cs typeface="Arial" panose="020B0604020202020204" pitchFamily="34" charset="0"/>
              </a:rPr>
              <a:t>компанию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37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30" dirty="0">
                <a:latin typeface="Arial" panose="020B0604020202020204" pitchFamily="34" charset="0"/>
                <a:cs typeface="Arial" panose="020B0604020202020204" pitchFamily="34" charset="0"/>
              </a:rPr>
              <a:t>помогают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9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35" dirty="0">
                <a:latin typeface="Arial" panose="020B0604020202020204" pitchFamily="34" charset="0"/>
                <a:cs typeface="Arial" panose="020B0604020202020204" pitchFamily="34" charset="0"/>
              </a:rPr>
              <a:t>научных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25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исследованиях.</a:t>
            </a:r>
            <a:endParaRPr sz="37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865" marR="182245" algn="ctr">
              <a:lnSpc>
                <a:spcPct val="100000"/>
              </a:lnSpc>
            </a:pPr>
            <a:r>
              <a:rPr sz="3750" spc="80" dirty="0"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sz="3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10" dirty="0">
                <a:latin typeface="Arial" panose="020B0604020202020204" pitchFamily="34" charset="0"/>
                <a:cs typeface="Arial" panose="020B0604020202020204" pitchFamily="34" charset="0"/>
              </a:rPr>
              <a:t>беречь</a:t>
            </a:r>
            <a:r>
              <a:rPr sz="3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5" dirty="0"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  <a:r>
              <a:rPr sz="3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75" dirty="0">
                <a:latin typeface="Arial" panose="020B0604020202020204" pitchFamily="34" charset="0"/>
                <a:cs typeface="Arial" panose="020B0604020202020204" pitchFamily="34" charset="0"/>
              </a:rPr>
              <a:t>уважать </a:t>
            </a:r>
            <a:r>
              <a:rPr sz="3750" spc="-1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30" dirty="0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35" dirty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9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30" dirty="0">
                <a:latin typeface="Arial" panose="020B0604020202020204" pitchFamily="34" charset="0"/>
                <a:cs typeface="Arial" panose="020B0604020202020204" pitchFamily="34" charset="0"/>
              </a:rPr>
              <a:t>мире.</a:t>
            </a:r>
            <a:endParaRPr sz="3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6EDD7C-398F-48A6-8D8C-9CB7FB7D0551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5588" y="8711196"/>
            <a:ext cx="3249930" cy="1576070"/>
          </a:xfrm>
          <a:custGeom>
            <a:avLst/>
            <a:gdLst/>
            <a:ahLst/>
            <a:cxnLst/>
            <a:rect l="l" t="t" r="r" b="b"/>
            <a:pathLst>
              <a:path w="3249929" h="1576070">
                <a:moveTo>
                  <a:pt x="3249345" y="1383822"/>
                </a:moveTo>
                <a:lnTo>
                  <a:pt x="0" y="1383822"/>
                </a:lnTo>
                <a:lnTo>
                  <a:pt x="0" y="1575801"/>
                </a:lnTo>
                <a:lnTo>
                  <a:pt x="3249345" y="1575801"/>
                </a:lnTo>
                <a:lnTo>
                  <a:pt x="3249345" y="1383822"/>
                </a:lnTo>
                <a:close/>
              </a:path>
              <a:path w="3249929" h="1576070">
                <a:moveTo>
                  <a:pt x="646557" y="304546"/>
                </a:moveTo>
                <a:lnTo>
                  <a:pt x="304558" y="646548"/>
                </a:lnTo>
                <a:lnTo>
                  <a:pt x="1042555" y="1383822"/>
                </a:lnTo>
                <a:lnTo>
                  <a:pt x="2205355" y="1383822"/>
                </a:lnTo>
                <a:lnTo>
                  <a:pt x="2545912" y="1043264"/>
                </a:lnTo>
                <a:lnTo>
                  <a:pt x="1383830" y="1043264"/>
                </a:lnTo>
                <a:lnTo>
                  <a:pt x="646557" y="304546"/>
                </a:lnTo>
                <a:close/>
              </a:path>
              <a:path w="3249929" h="1576070">
                <a:moveTo>
                  <a:pt x="1864791" y="0"/>
                </a:moveTo>
                <a:lnTo>
                  <a:pt x="1383830" y="0"/>
                </a:lnTo>
                <a:lnTo>
                  <a:pt x="1383830" y="1043264"/>
                </a:lnTo>
                <a:lnTo>
                  <a:pt x="1864791" y="1043264"/>
                </a:lnTo>
                <a:lnTo>
                  <a:pt x="1864791" y="0"/>
                </a:lnTo>
                <a:close/>
              </a:path>
              <a:path w="3249929" h="1576070">
                <a:moveTo>
                  <a:pt x="2603512" y="304546"/>
                </a:moveTo>
                <a:lnTo>
                  <a:pt x="1864791" y="1043264"/>
                </a:lnTo>
                <a:lnTo>
                  <a:pt x="2545912" y="1043264"/>
                </a:lnTo>
                <a:lnTo>
                  <a:pt x="2942628" y="646548"/>
                </a:lnTo>
                <a:lnTo>
                  <a:pt x="2603512" y="304546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31180" y="7825568"/>
            <a:ext cx="3157220" cy="2461895"/>
          </a:xfrm>
          <a:custGeom>
            <a:avLst/>
            <a:gdLst/>
            <a:ahLst/>
            <a:cxnLst/>
            <a:rect l="l" t="t" r="r" b="b"/>
            <a:pathLst>
              <a:path w="3157219" h="2461895">
                <a:moveTo>
                  <a:pt x="1098372" y="994704"/>
                </a:moveTo>
                <a:lnTo>
                  <a:pt x="1047656" y="994903"/>
                </a:lnTo>
                <a:lnTo>
                  <a:pt x="996940" y="996662"/>
                </a:lnTo>
                <a:lnTo>
                  <a:pt x="946206" y="1000101"/>
                </a:lnTo>
                <a:lnTo>
                  <a:pt x="895438" y="1005339"/>
                </a:lnTo>
                <a:lnTo>
                  <a:pt x="844618" y="1012498"/>
                </a:lnTo>
                <a:lnTo>
                  <a:pt x="793731" y="1021696"/>
                </a:lnTo>
                <a:lnTo>
                  <a:pt x="743489" y="1033062"/>
                </a:lnTo>
                <a:lnTo>
                  <a:pt x="693807" y="1047095"/>
                </a:lnTo>
                <a:lnTo>
                  <a:pt x="644855" y="1063750"/>
                </a:lnTo>
                <a:lnTo>
                  <a:pt x="596801" y="1082983"/>
                </a:lnTo>
                <a:lnTo>
                  <a:pt x="549816" y="1104746"/>
                </a:lnTo>
                <a:lnTo>
                  <a:pt x="504068" y="1128995"/>
                </a:lnTo>
                <a:lnTo>
                  <a:pt x="459728" y="1155685"/>
                </a:lnTo>
                <a:lnTo>
                  <a:pt x="416964" y="1184770"/>
                </a:lnTo>
                <a:lnTo>
                  <a:pt x="375947" y="1216204"/>
                </a:lnTo>
                <a:lnTo>
                  <a:pt x="336845" y="1249943"/>
                </a:lnTo>
                <a:lnTo>
                  <a:pt x="299828" y="1285940"/>
                </a:lnTo>
                <a:lnTo>
                  <a:pt x="264584" y="1325079"/>
                </a:lnTo>
                <a:lnTo>
                  <a:pt x="231482" y="1365951"/>
                </a:lnTo>
                <a:lnTo>
                  <a:pt x="200539" y="1408430"/>
                </a:lnTo>
                <a:lnTo>
                  <a:pt x="171769" y="1452391"/>
                </a:lnTo>
                <a:lnTo>
                  <a:pt x="145189" y="1497709"/>
                </a:lnTo>
                <a:lnTo>
                  <a:pt x="120816" y="1544257"/>
                </a:lnTo>
                <a:lnTo>
                  <a:pt x="98664" y="1591912"/>
                </a:lnTo>
                <a:lnTo>
                  <a:pt x="78750" y="1640547"/>
                </a:lnTo>
                <a:lnTo>
                  <a:pt x="61090" y="1690038"/>
                </a:lnTo>
                <a:lnTo>
                  <a:pt x="45701" y="1740258"/>
                </a:lnTo>
                <a:lnTo>
                  <a:pt x="33221" y="1788850"/>
                </a:lnTo>
                <a:lnTo>
                  <a:pt x="22801" y="1837756"/>
                </a:lnTo>
                <a:lnTo>
                  <a:pt x="14395" y="1886932"/>
                </a:lnTo>
                <a:lnTo>
                  <a:pt x="7958" y="1936334"/>
                </a:lnTo>
                <a:lnTo>
                  <a:pt x="3444" y="1985916"/>
                </a:lnTo>
                <a:lnTo>
                  <a:pt x="806" y="2035633"/>
                </a:lnTo>
                <a:lnTo>
                  <a:pt x="0" y="2085440"/>
                </a:lnTo>
                <a:lnTo>
                  <a:pt x="978" y="2135292"/>
                </a:lnTo>
                <a:lnTo>
                  <a:pt x="3695" y="2185144"/>
                </a:lnTo>
                <a:lnTo>
                  <a:pt x="8106" y="2234951"/>
                </a:lnTo>
                <a:lnTo>
                  <a:pt x="14165" y="2284669"/>
                </a:lnTo>
                <a:lnTo>
                  <a:pt x="21825" y="2334251"/>
                </a:lnTo>
                <a:lnTo>
                  <a:pt x="54019" y="2399051"/>
                </a:lnTo>
                <a:lnTo>
                  <a:pt x="108312" y="2446572"/>
                </a:lnTo>
                <a:lnTo>
                  <a:pt x="140767" y="2461430"/>
                </a:lnTo>
                <a:lnTo>
                  <a:pt x="267531" y="2461430"/>
                </a:lnTo>
                <a:lnTo>
                  <a:pt x="320227" y="2433880"/>
                </a:lnTo>
                <a:lnTo>
                  <a:pt x="368154" y="2378889"/>
                </a:lnTo>
                <a:lnTo>
                  <a:pt x="383066" y="2343508"/>
                </a:lnTo>
                <a:lnTo>
                  <a:pt x="391746" y="2271666"/>
                </a:lnTo>
                <a:lnTo>
                  <a:pt x="387585" y="2244250"/>
                </a:lnTo>
                <a:lnTo>
                  <a:pt x="384441" y="2218152"/>
                </a:lnTo>
                <a:lnTo>
                  <a:pt x="383048" y="2205575"/>
                </a:lnTo>
                <a:lnTo>
                  <a:pt x="381904" y="2193492"/>
                </a:lnTo>
                <a:lnTo>
                  <a:pt x="381899" y="2193133"/>
                </a:lnTo>
                <a:lnTo>
                  <a:pt x="378525" y="2142733"/>
                </a:lnTo>
                <a:lnTo>
                  <a:pt x="377393" y="2091973"/>
                </a:lnTo>
                <a:lnTo>
                  <a:pt x="378525" y="2041213"/>
                </a:lnTo>
                <a:lnTo>
                  <a:pt x="381923" y="1990453"/>
                </a:lnTo>
                <a:lnTo>
                  <a:pt x="382043" y="1989371"/>
                </a:lnTo>
                <a:lnTo>
                  <a:pt x="380473" y="1989371"/>
                </a:lnTo>
                <a:lnTo>
                  <a:pt x="382370" y="1976851"/>
                </a:lnTo>
                <a:lnTo>
                  <a:pt x="385688" y="1951809"/>
                </a:lnTo>
                <a:lnTo>
                  <a:pt x="387585" y="1939693"/>
                </a:lnTo>
                <a:lnTo>
                  <a:pt x="388664" y="1939693"/>
                </a:lnTo>
                <a:lnTo>
                  <a:pt x="389473" y="1934786"/>
                </a:lnTo>
                <a:lnTo>
                  <a:pt x="401028" y="1880822"/>
                </a:lnTo>
                <a:lnTo>
                  <a:pt x="415284" y="1827583"/>
                </a:lnTo>
                <a:lnTo>
                  <a:pt x="432386" y="1775174"/>
                </a:lnTo>
                <a:lnTo>
                  <a:pt x="434774" y="1769057"/>
                </a:lnTo>
                <a:lnTo>
                  <a:pt x="433051" y="1769057"/>
                </a:lnTo>
                <a:lnTo>
                  <a:pt x="438266" y="1757716"/>
                </a:lnTo>
                <a:lnTo>
                  <a:pt x="443242" y="1746375"/>
                </a:lnTo>
                <a:lnTo>
                  <a:pt x="447981" y="1735036"/>
                </a:lnTo>
                <a:lnTo>
                  <a:pt x="452482" y="1723699"/>
                </a:lnTo>
                <a:lnTo>
                  <a:pt x="454217" y="1723699"/>
                </a:lnTo>
                <a:lnTo>
                  <a:pt x="455966" y="1719951"/>
                </a:lnTo>
                <a:lnTo>
                  <a:pt x="481692" y="1672127"/>
                </a:lnTo>
                <a:lnTo>
                  <a:pt x="510275" y="1625788"/>
                </a:lnTo>
                <a:lnTo>
                  <a:pt x="514853" y="1619296"/>
                </a:lnTo>
                <a:lnTo>
                  <a:pt x="512934" y="1619296"/>
                </a:lnTo>
                <a:lnTo>
                  <a:pt x="520349" y="1609993"/>
                </a:lnTo>
                <a:lnTo>
                  <a:pt x="527586" y="1600487"/>
                </a:lnTo>
                <a:lnTo>
                  <a:pt x="534704" y="1590846"/>
                </a:lnTo>
                <a:lnTo>
                  <a:pt x="541763" y="1581136"/>
                </a:lnTo>
                <a:lnTo>
                  <a:pt x="544663" y="1581136"/>
                </a:lnTo>
                <a:lnTo>
                  <a:pt x="575497" y="1547838"/>
                </a:lnTo>
                <a:lnTo>
                  <a:pt x="609857" y="1514808"/>
                </a:lnTo>
                <a:lnTo>
                  <a:pt x="610597" y="1514178"/>
                </a:lnTo>
                <a:lnTo>
                  <a:pt x="607930" y="1514178"/>
                </a:lnTo>
                <a:lnTo>
                  <a:pt x="646157" y="1483937"/>
                </a:lnTo>
                <a:lnTo>
                  <a:pt x="651569" y="1483937"/>
                </a:lnTo>
                <a:lnTo>
                  <a:pt x="687368" y="1461798"/>
                </a:lnTo>
                <a:lnTo>
                  <a:pt x="729088" y="1439254"/>
                </a:lnTo>
                <a:lnTo>
                  <a:pt x="732076" y="1437858"/>
                </a:lnTo>
                <a:lnTo>
                  <a:pt x="726802" y="1437858"/>
                </a:lnTo>
                <a:lnTo>
                  <a:pt x="760895" y="1423585"/>
                </a:lnTo>
                <a:lnTo>
                  <a:pt x="772141" y="1419141"/>
                </a:lnTo>
                <a:lnTo>
                  <a:pt x="776440" y="1419141"/>
                </a:lnTo>
                <a:lnTo>
                  <a:pt x="819142" y="1405696"/>
                </a:lnTo>
                <a:lnTo>
                  <a:pt x="866440" y="1393589"/>
                </a:lnTo>
                <a:lnTo>
                  <a:pt x="914384" y="1383763"/>
                </a:lnTo>
                <a:lnTo>
                  <a:pt x="922714" y="1382420"/>
                </a:lnTo>
                <a:lnTo>
                  <a:pt x="912476" y="1382420"/>
                </a:lnTo>
                <a:lnTo>
                  <a:pt x="925640" y="1380496"/>
                </a:lnTo>
                <a:lnTo>
                  <a:pt x="962895" y="1375942"/>
                </a:lnTo>
                <a:lnTo>
                  <a:pt x="978086" y="1375942"/>
                </a:lnTo>
                <a:lnTo>
                  <a:pt x="1008584" y="1373811"/>
                </a:lnTo>
                <a:lnTo>
                  <a:pt x="1056691" y="1372206"/>
                </a:lnTo>
                <a:lnTo>
                  <a:pt x="2743967" y="1372206"/>
                </a:lnTo>
                <a:lnTo>
                  <a:pt x="2748046" y="1370062"/>
                </a:lnTo>
                <a:lnTo>
                  <a:pt x="2791168" y="1344953"/>
                </a:lnTo>
                <a:lnTo>
                  <a:pt x="2833110" y="1318081"/>
                </a:lnTo>
                <a:lnTo>
                  <a:pt x="2873845" y="1289513"/>
                </a:lnTo>
                <a:lnTo>
                  <a:pt x="2913349" y="1259316"/>
                </a:lnTo>
                <a:lnTo>
                  <a:pt x="2951598" y="1227556"/>
                </a:lnTo>
                <a:lnTo>
                  <a:pt x="2988567" y="1194300"/>
                </a:lnTo>
                <a:lnTo>
                  <a:pt x="3024230" y="1159615"/>
                </a:lnTo>
                <a:lnTo>
                  <a:pt x="3051783" y="1130686"/>
                </a:lnTo>
                <a:lnTo>
                  <a:pt x="2181239" y="1130686"/>
                </a:lnTo>
                <a:lnTo>
                  <a:pt x="2129501" y="1130156"/>
                </a:lnTo>
                <a:lnTo>
                  <a:pt x="2077828" y="1127904"/>
                </a:lnTo>
                <a:lnTo>
                  <a:pt x="2026240" y="1124091"/>
                </a:lnTo>
                <a:lnTo>
                  <a:pt x="1974991" y="1118902"/>
                </a:lnTo>
                <a:lnTo>
                  <a:pt x="1973053" y="1118902"/>
                </a:lnTo>
                <a:lnTo>
                  <a:pt x="1923396" y="1112425"/>
                </a:lnTo>
                <a:lnTo>
                  <a:pt x="1927431" y="1112425"/>
                </a:lnTo>
                <a:lnTo>
                  <a:pt x="1921094" y="1111525"/>
                </a:lnTo>
                <a:lnTo>
                  <a:pt x="1869249" y="1103262"/>
                </a:lnTo>
                <a:lnTo>
                  <a:pt x="1817491" y="1094298"/>
                </a:lnTo>
                <a:lnTo>
                  <a:pt x="1507389" y="1036146"/>
                </a:lnTo>
                <a:lnTo>
                  <a:pt x="1455543" y="1027452"/>
                </a:lnTo>
                <a:lnTo>
                  <a:pt x="1403585" y="1019537"/>
                </a:lnTo>
                <a:lnTo>
                  <a:pt x="1352523" y="1012900"/>
                </a:lnTo>
                <a:lnTo>
                  <a:pt x="1301560" y="1007102"/>
                </a:lnTo>
                <a:lnTo>
                  <a:pt x="1250681" y="1002263"/>
                </a:lnTo>
                <a:lnTo>
                  <a:pt x="1199867" y="998504"/>
                </a:lnTo>
                <a:lnTo>
                  <a:pt x="1149103" y="995944"/>
                </a:lnTo>
                <a:lnTo>
                  <a:pt x="1098372" y="994704"/>
                </a:lnTo>
                <a:close/>
              </a:path>
              <a:path w="3157219" h="2461895">
                <a:moveTo>
                  <a:pt x="381870" y="2193133"/>
                </a:moveTo>
                <a:lnTo>
                  <a:pt x="383048" y="2205575"/>
                </a:lnTo>
                <a:lnTo>
                  <a:pt x="384441" y="2218152"/>
                </a:lnTo>
                <a:lnTo>
                  <a:pt x="387585" y="2244250"/>
                </a:lnTo>
                <a:lnTo>
                  <a:pt x="383806" y="2210378"/>
                </a:lnTo>
                <a:lnTo>
                  <a:pt x="382959" y="2203584"/>
                </a:lnTo>
                <a:lnTo>
                  <a:pt x="381870" y="2193133"/>
                </a:lnTo>
                <a:close/>
              </a:path>
              <a:path w="3157219" h="2461895">
                <a:moveTo>
                  <a:pt x="383806" y="2210378"/>
                </a:moveTo>
                <a:lnTo>
                  <a:pt x="387585" y="2244250"/>
                </a:lnTo>
                <a:lnTo>
                  <a:pt x="388761" y="2244250"/>
                </a:lnTo>
                <a:lnTo>
                  <a:pt x="387585" y="2233450"/>
                </a:lnTo>
                <a:lnTo>
                  <a:pt x="385709" y="2223405"/>
                </a:lnTo>
                <a:lnTo>
                  <a:pt x="384203" y="2213562"/>
                </a:lnTo>
                <a:lnTo>
                  <a:pt x="383806" y="2210378"/>
                </a:lnTo>
                <a:close/>
              </a:path>
              <a:path w="3157219" h="2461895">
                <a:moveTo>
                  <a:pt x="381899" y="2193133"/>
                </a:moveTo>
                <a:lnTo>
                  <a:pt x="382959" y="2203584"/>
                </a:lnTo>
                <a:lnTo>
                  <a:pt x="383806" y="2210378"/>
                </a:lnTo>
                <a:lnTo>
                  <a:pt x="381923" y="2193492"/>
                </a:lnTo>
                <a:lnTo>
                  <a:pt x="381899" y="2193133"/>
                </a:lnTo>
                <a:close/>
              </a:path>
              <a:path w="3157219" h="2461895">
                <a:moveTo>
                  <a:pt x="387585" y="1939693"/>
                </a:moveTo>
                <a:lnTo>
                  <a:pt x="385688" y="1951809"/>
                </a:lnTo>
                <a:lnTo>
                  <a:pt x="382370" y="1976851"/>
                </a:lnTo>
                <a:lnTo>
                  <a:pt x="380473" y="1989371"/>
                </a:lnTo>
                <a:lnTo>
                  <a:pt x="385327" y="1959931"/>
                </a:lnTo>
                <a:lnTo>
                  <a:pt x="387585" y="1939693"/>
                </a:lnTo>
                <a:close/>
              </a:path>
              <a:path w="3157219" h="2461895">
                <a:moveTo>
                  <a:pt x="385327" y="1959931"/>
                </a:moveTo>
                <a:lnTo>
                  <a:pt x="380473" y="1989371"/>
                </a:lnTo>
                <a:lnTo>
                  <a:pt x="382043" y="1989371"/>
                </a:lnTo>
                <a:lnTo>
                  <a:pt x="385327" y="1959931"/>
                </a:lnTo>
                <a:close/>
              </a:path>
              <a:path w="3157219" h="2461895">
                <a:moveTo>
                  <a:pt x="388664" y="1939693"/>
                </a:moveTo>
                <a:lnTo>
                  <a:pt x="387585" y="1939693"/>
                </a:lnTo>
                <a:lnTo>
                  <a:pt x="385327" y="1959931"/>
                </a:lnTo>
                <a:lnTo>
                  <a:pt x="388664" y="1939693"/>
                </a:lnTo>
                <a:close/>
              </a:path>
              <a:path w="3157219" h="2461895">
                <a:moveTo>
                  <a:pt x="452482" y="1723699"/>
                </a:moveTo>
                <a:lnTo>
                  <a:pt x="447981" y="1735036"/>
                </a:lnTo>
                <a:lnTo>
                  <a:pt x="443207" y="1746456"/>
                </a:lnTo>
                <a:lnTo>
                  <a:pt x="438266" y="1757716"/>
                </a:lnTo>
                <a:lnTo>
                  <a:pt x="433051" y="1769057"/>
                </a:lnTo>
                <a:lnTo>
                  <a:pt x="443629" y="1746375"/>
                </a:lnTo>
                <a:lnTo>
                  <a:pt x="452482" y="1723699"/>
                </a:lnTo>
                <a:close/>
              </a:path>
              <a:path w="3157219" h="2461895">
                <a:moveTo>
                  <a:pt x="443597" y="1746456"/>
                </a:moveTo>
                <a:lnTo>
                  <a:pt x="433051" y="1769057"/>
                </a:lnTo>
                <a:lnTo>
                  <a:pt x="434774" y="1769057"/>
                </a:lnTo>
                <a:lnTo>
                  <a:pt x="443597" y="1746456"/>
                </a:lnTo>
                <a:close/>
              </a:path>
              <a:path w="3157219" h="2461895">
                <a:moveTo>
                  <a:pt x="454217" y="1723699"/>
                </a:moveTo>
                <a:lnTo>
                  <a:pt x="452482" y="1723699"/>
                </a:lnTo>
                <a:lnTo>
                  <a:pt x="443597" y="1746456"/>
                </a:lnTo>
                <a:lnTo>
                  <a:pt x="454217" y="1723699"/>
                </a:lnTo>
                <a:close/>
              </a:path>
              <a:path w="3157219" h="2461895">
                <a:moveTo>
                  <a:pt x="541763" y="1581136"/>
                </a:moveTo>
                <a:lnTo>
                  <a:pt x="534704" y="1590846"/>
                </a:lnTo>
                <a:lnTo>
                  <a:pt x="527586" y="1600487"/>
                </a:lnTo>
                <a:lnTo>
                  <a:pt x="520349" y="1609993"/>
                </a:lnTo>
                <a:lnTo>
                  <a:pt x="512934" y="1619296"/>
                </a:lnTo>
                <a:lnTo>
                  <a:pt x="525938" y="1603577"/>
                </a:lnTo>
                <a:lnTo>
                  <a:pt x="541763" y="1581136"/>
                </a:lnTo>
                <a:close/>
              </a:path>
              <a:path w="3157219" h="2461895">
                <a:moveTo>
                  <a:pt x="525938" y="1603577"/>
                </a:moveTo>
                <a:lnTo>
                  <a:pt x="512934" y="1619296"/>
                </a:lnTo>
                <a:lnTo>
                  <a:pt x="514853" y="1619296"/>
                </a:lnTo>
                <a:lnTo>
                  <a:pt x="525938" y="1603577"/>
                </a:lnTo>
                <a:close/>
              </a:path>
              <a:path w="3157219" h="2461895">
                <a:moveTo>
                  <a:pt x="544663" y="1581136"/>
                </a:moveTo>
                <a:lnTo>
                  <a:pt x="541763" y="1581136"/>
                </a:lnTo>
                <a:lnTo>
                  <a:pt x="525938" y="1603577"/>
                </a:lnTo>
                <a:lnTo>
                  <a:pt x="543162" y="1582757"/>
                </a:lnTo>
                <a:lnTo>
                  <a:pt x="544663" y="1581136"/>
                </a:lnTo>
                <a:close/>
              </a:path>
              <a:path w="3157219" h="2461895">
                <a:moveTo>
                  <a:pt x="646157" y="1483937"/>
                </a:moveTo>
                <a:lnTo>
                  <a:pt x="607930" y="1514178"/>
                </a:lnTo>
                <a:lnTo>
                  <a:pt x="623186" y="1503472"/>
                </a:lnTo>
                <a:lnTo>
                  <a:pt x="646157" y="1483937"/>
                </a:lnTo>
                <a:close/>
              </a:path>
              <a:path w="3157219" h="2461895">
                <a:moveTo>
                  <a:pt x="623186" y="1503472"/>
                </a:moveTo>
                <a:lnTo>
                  <a:pt x="607930" y="1514178"/>
                </a:lnTo>
                <a:lnTo>
                  <a:pt x="610597" y="1514178"/>
                </a:lnTo>
                <a:lnTo>
                  <a:pt x="623186" y="1503472"/>
                </a:lnTo>
                <a:close/>
              </a:path>
              <a:path w="3157219" h="2461895">
                <a:moveTo>
                  <a:pt x="1334913" y="1390468"/>
                </a:moveTo>
                <a:lnTo>
                  <a:pt x="1343654" y="1391754"/>
                </a:lnTo>
                <a:lnTo>
                  <a:pt x="1392356" y="1399572"/>
                </a:lnTo>
                <a:lnTo>
                  <a:pt x="1440992" y="1407910"/>
                </a:lnTo>
                <a:lnTo>
                  <a:pt x="1732247" y="1461896"/>
                </a:lnTo>
                <a:lnTo>
                  <a:pt x="1829468" y="1478428"/>
                </a:lnTo>
                <a:lnTo>
                  <a:pt x="1878170" y="1485863"/>
                </a:lnTo>
                <a:lnTo>
                  <a:pt x="1926952" y="1492578"/>
                </a:lnTo>
                <a:lnTo>
                  <a:pt x="1975973" y="1498399"/>
                </a:lnTo>
                <a:lnTo>
                  <a:pt x="2025274" y="1503156"/>
                </a:lnTo>
                <a:lnTo>
                  <a:pt x="2074779" y="1506732"/>
                </a:lnTo>
                <a:lnTo>
                  <a:pt x="2124411" y="1509008"/>
                </a:lnTo>
                <a:lnTo>
                  <a:pt x="2174094" y="1509866"/>
                </a:lnTo>
                <a:lnTo>
                  <a:pt x="2223752" y="1509189"/>
                </a:lnTo>
                <a:lnTo>
                  <a:pt x="2273308" y="1506858"/>
                </a:lnTo>
                <a:lnTo>
                  <a:pt x="2322686" y="1502755"/>
                </a:lnTo>
                <a:lnTo>
                  <a:pt x="2371810" y="1496762"/>
                </a:lnTo>
                <a:lnTo>
                  <a:pt x="2420604" y="1488762"/>
                </a:lnTo>
                <a:lnTo>
                  <a:pt x="2468990" y="1478637"/>
                </a:lnTo>
                <a:lnTo>
                  <a:pt x="2516894" y="1466267"/>
                </a:lnTo>
                <a:lnTo>
                  <a:pt x="2564238" y="1451536"/>
                </a:lnTo>
                <a:lnTo>
                  <a:pt x="2611838" y="1434145"/>
                </a:lnTo>
                <a:lnTo>
                  <a:pt x="2658356" y="1414725"/>
                </a:lnTo>
                <a:lnTo>
                  <a:pt x="2703767" y="1393341"/>
                </a:lnTo>
                <a:lnTo>
                  <a:pt x="2706743" y="1391777"/>
                </a:lnTo>
                <a:lnTo>
                  <a:pt x="1345292" y="1391777"/>
                </a:lnTo>
                <a:lnTo>
                  <a:pt x="1334913" y="1390468"/>
                </a:lnTo>
                <a:close/>
              </a:path>
              <a:path w="3157219" h="2461895">
                <a:moveTo>
                  <a:pt x="651569" y="1483937"/>
                </a:moveTo>
                <a:lnTo>
                  <a:pt x="646157" y="1483937"/>
                </a:lnTo>
                <a:lnTo>
                  <a:pt x="623186" y="1503472"/>
                </a:lnTo>
                <a:lnTo>
                  <a:pt x="646982" y="1486773"/>
                </a:lnTo>
                <a:lnTo>
                  <a:pt x="651569" y="1483937"/>
                </a:lnTo>
                <a:close/>
              </a:path>
              <a:path w="3157219" h="2461895">
                <a:moveTo>
                  <a:pt x="772141" y="1419141"/>
                </a:moveTo>
                <a:lnTo>
                  <a:pt x="760895" y="1423585"/>
                </a:lnTo>
                <a:lnTo>
                  <a:pt x="726802" y="1437858"/>
                </a:lnTo>
                <a:lnTo>
                  <a:pt x="755844" y="1426754"/>
                </a:lnTo>
                <a:lnTo>
                  <a:pt x="772141" y="1419141"/>
                </a:lnTo>
                <a:close/>
              </a:path>
              <a:path w="3157219" h="2461895">
                <a:moveTo>
                  <a:pt x="755844" y="1426754"/>
                </a:moveTo>
                <a:lnTo>
                  <a:pt x="726802" y="1437858"/>
                </a:lnTo>
                <a:lnTo>
                  <a:pt x="732076" y="1437858"/>
                </a:lnTo>
                <a:lnTo>
                  <a:pt x="755844" y="1426754"/>
                </a:lnTo>
                <a:close/>
              </a:path>
              <a:path w="3157219" h="2461895">
                <a:moveTo>
                  <a:pt x="776440" y="1419141"/>
                </a:moveTo>
                <a:lnTo>
                  <a:pt x="772141" y="1419141"/>
                </a:lnTo>
                <a:lnTo>
                  <a:pt x="755844" y="1426754"/>
                </a:lnTo>
                <a:lnTo>
                  <a:pt x="772569" y="1420360"/>
                </a:lnTo>
                <a:lnTo>
                  <a:pt x="776440" y="1419141"/>
                </a:lnTo>
                <a:close/>
              </a:path>
              <a:path w="3157219" h="2461895">
                <a:moveTo>
                  <a:pt x="1331613" y="1389982"/>
                </a:moveTo>
                <a:lnTo>
                  <a:pt x="1334913" y="1390468"/>
                </a:lnTo>
                <a:lnTo>
                  <a:pt x="1345292" y="1391777"/>
                </a:lnTo>
                <a:lnTo>
                  <a:pt x="1331613" y="1389982"/>
                </a:lnTo>
                <a:close/>
              </a:path>
              <a:path w="3157219" h="2461895">
                <a:moveTo>
                  <a:pt x="2720434" y="1384578"/>
                </a:moveTo>
                <a:lnTo>
                  <a:pt x="1294873" y="1384578"/>
                </a:lnTo>
                <a:lnTo>
                  <a:pt x="1331613" y="1389982"/>
                </a:lnTo>
                <a:lnTo>
                  <a:pt x="1345292" y="1391777"/>
                </a:lnTo>
                <a:lnTo>
                  <a:pt x="2706743" y="1391777"/>
                </a:lnTo>
                <a:lnTo>
                  <a:pt x="2720434" y="1384578"/>
                </a:lnTo>
                <a:close/>
              </a:path>
              <a:path w="3157219" h="2461895">
                <a:moveTo>
                  <a:pt x="2743967" y="1372206"/>
                </a:moveTo>
                <a:lnTo>
                  <a:pt x="1056691" y="1372206"/>
                </a:lnTo>
                <a:lnTo>
                  <a:pt x="1104817" y="1372219"/>
                </a:lnTo>
                <a:lnTo>
                  <a:pt x="1152950" y="1373713"/>
                </a:lnTo>
                <a:lnTo>
                  <a:pt x="1201076" y="1376552"/>
                </a:lnTo>
                <a:lnTo>
                  <a:pt x="1249184" y="1380600"/>
                </a:lnTo>
                <a:lnTo>
                  <a:pt x="1297260" y="1385720"/>
                </a:lnTo>
                <a:lnTo>
                  <a:pt x="1334913" y="1390468"/>
                </a:lnTo>
                <a:lnTo>
                  <a:pt x="1331613" y="1389982"/>
                </a:lnTo>
                <a:lnTo>
                  <a:pt x="1307698" y="1386616"/>
                </a:lnTo>
                <a:lnTo>
                  <a:pt x="1294873" y="1384578"/>
                </a:lnTo>
                <a:lnTo>
                  <a:pt x="2720434" y="1384578"/>
                </a:lnTo>
                <a:lnTo>
                  <a:pt x="2743967" y="1372206"/>
                </a:lnTo>
                <a:close/>
              </a:path>
              <a:path w="3157219" h="2461895">
                <a:moveTo>
                  <a:pt x="962895" y="1375942"/>
                </a:moveTo>
                <a:lnTo>
                  <a:pt x="925640" y="1380496"/>
                </a:lnTo>
                <a:lnTo>
                  <a:pt x="912476" y="1382420"/>
                </a:lnTo>
                <a:lnTo>
                  <a:pt x="944264" y="1378946"/>
                </a:lnTo>
                <a:lnTo>
                  <a:pt x="962895" y="1375942"/>
                </a:lnTo>
                <a:close/>
              </a:path>
              <a:path w="3157219" h="2461895">
                <a:moveTo>
                  <a:pt x="944264" y="1378946"/>
                </a:moveTo>
                <a:lnTo>
                  <a:pt x="912476" y="1382420"/>
                </a:lnTo>
                <a:lnTo>
                  <a:pt x="922714" y="1382420"/>
                </a:lnTo>
                <a:lnTo>
                  <a:pt x="944264" y="1378946"/>
                </a:lnTo>
                <a:close/>
              </a:path>
              <a:path w="3157219" h="2461895">
                <a:moveTo>
                  <a:pt x="978086" y="1375942"/>
                </a:moveTo>
                <a:lnTo>
                  <a:pt x="962895" y="1375942"/>
                </a:lnTo>
                <a:lnTo>
                  <a:pt x="944264" y="1378946"/>
                </a:lnTo>
                <a:lnTo>
                  <a:pt x="960508" y="1377170"/>
                </a:lnTo>
                <a:lnTo>
                  <a:pt x="978086" y="1375942"/>
                </a:lnTo>
                <a:close/>
              </a:path>
              <a:path w="3157219" h="2461895">
                <a:moveTo>
                  <a:pt x="2313843" y="1122812"/>
                </a:moveTo>
                <a:lnTo>
                  <a:pt x="2284835" y="1125944"/>
                </a:lnTo>
                <a:lnTo>
                  <a:pt x="2233024" y="1129336"/>
                </a:lnTo>
                <a:lnTo>
                  <a:pt x="2181239" y="1130686"/>
                </a:lnTo>
                <a:lnTo>
                  <a:pt x="3051783" y="1130686"/>
                </a:lnTo>
                <a:lnTo>
                  <a:pt x="3054782" y="1127538"/>
                </a:lnTo>
                <a:lnTo>
                  <a:pt x="2286235" y="1127538"/>
                </a:lnTo>
                <a:lnTo>
                  <a:pt x="2298274" y="1125200"/>
                </a:lnTo>
                <a:lnTo>
                  <a:pt x="2309091" y="1123625"/>
                </a:lnTo>
                <a:lnTo>
                  <a:pt x="2313843" y="1122812"/>
                </a:lnTo>
                <a:close/>
              </a:path>
              <a:path w="3157219" h="2461895">
                <a:moveTo>
                  <a:pt x="3061405" y="1120350"/>
                </a:moveTo>
                <a:lnTo>
                  <a:pt x="2336654" y="1120350"/>
                </a:lnTo>
                <a:lnTo>
                  <a:pt x="2310635" y="1123401"/>
                </a:lnTo>
                <a:lnTo>
                  <a:pt x="2309091" y="1123625"/>
                </a:lnTo>
                <a:lnTo>
                  <a:pt x="2286235" y="1127538"/>
                </a:lnTo>
                <a:lnTo>
                  <a:pt x="3054782" y="1127538"/>
                </a:lnTo>
                <a:lnTo>
                  <a:pt x="3058563" y="1123567"/>
                </a:lnTo>
                <a:lnTo>
                  <a:pt x="3061405" y="1120350"/>
                </a:lnTo>
                <a:close/>
              </a:path>
              <a:path w="3157219" h="2461895">
                <a:moveTo>
                  <a:pt x="2336654" y="1120350"/>
                </a:moveTo>
                <a:lnTo>
                  <a:pt x="2313843" y="1122812"/>
                </a:lnTo>
                <a:lnTo>
                  <a:pt x="2309091" y="1123625"/>
                </a:lnTo>
                <a:lnTo>
                  <a:pt x="2310635" y="1123401"/>
                </a:lnTo>
                <a:lnTo>
                  <a:pt x="2336654" y="1120350"/>
                </a:lnTo>
                <a:close/>
              </a:path>
              <a:path w="3157219" h="2461895">
                <a:moveTo>
                  <a:pt x="2505611" y="1069376"/>
                </a:moveTo>
                <a:lnTo>
                  <a:pt x="2432027" y="1095407"/>
                </a:lnTo>
                <a:lnTo>
                  <a:pt x="2383968" y="1108480"/>
                </a:lnTo>
                <a:lnTo>
                  <a:pt x="2335336" y="1119133"/>
                </a:lnTo>
                <a:lnTo>
                  <a:pt x="2313843" y="1122812"/>
                </a:lnTo>
                <a:lnTo>
                  <a:pt x="2336654" y="1120350"/>
                </a:lnTo>
                <a:lnTo>
                  <a:pt x="3061405" y="1120350"/>
                </a:lnTo>
                <a:lnTo>
                  <a:pt x="3091542" y="1086224"/>
                </a:lnTo>
                <a:lnTo>
                  <a:pt x="3096036" y="1080738"/>
                </a:lnTo>
                <a:lnTo>
                  <a:pt x="2480672" y="1080738"/>
                </a:lnTo>
                <a:lnTo>
                  <a:pt x="2505611" y="1069376"/>
                </a:lnTo>
                <a:close/>
              </a:path>
              <a:path w="3157219" h="2461895">
                <a:moveTo>
                  <a:pt x="1923396" y="1112425"/>
                </a:moveTo>
                <a:lnTo>
                  <a:pt x="1973053" y="1118902"/>
                </a:lnTo>
                <a:lnTo>
                  <a:pt x="1958488" y="1116834"/>
                </a:lnTo>
                <a:lnTo>
                  <a:pt x="1923396" y="1112425"/>
                </a:lnTo>
                <a:close/>
              </a:path>
              <a:path w="3157219" h="2461895">
                <a:moveTo>
                  <a:pt x="1958488" y="1116834"/>
                </a:moveTo>
                <a:lnTo>
                  <a:pt x="1973053" y="1118902"/>
                </a:lnTo>
                <a:lnTo>
                  <a:pt x="1974991" y="1118902"/>
                </a:lnTo>
                <a:lnTo>
                  <a:pt x="1958488" y="1116834"/>
                </a:lnTo>
                <a:close/>
              </a:path>
              <a:path w="3157219" h="2461895">
                <a:moveTo>
                  <a:pt x="1927431" y="1112425"/>
                </a:moveTo>
                <a:lnTo>
                  <a:pt x="1923396" y="1112425"/>
                </a:lnTo>
                <a:lnTo>
                  <a:pt x="1958488" y="1116834"/>
                </a:lnTo>
                <a:lnTo>
                  <a:pt x="1927431" y="1112425"/>
                </a:lnTo>
                <a:close/>
              </a:path>
              <a:path w="3157219" h="2461895">
                <a:moveTo>
                  <a:pt x="2526011" y="1061307"/>
                </a:moveTo>
                <a:lnTo>
                  <a:pt x="2505611" y="1069376"/>
                </a:lnTo>
                <a:lnTo>
                  <a:pt x="2480672" y="1080738"/>
                </a:lnTo>
                <a:lnTo>
                  <a:pt x="2526011" y="1061307"/>
                </a:lnTo>
                <a:close/>
              </a:path>
              <a:path w="3157219" h="2461895">
                <a:moveTo>
                  <a:pt x="3111954" y="1061307"/>
                </a:moveTo>
                <a:lnTo>
                  <a:pt x="2526011" y="1061307"/>
                </a:lnTo>
                <a:lnTo>
                  <a:pt x="2480672" y="1080738"/>
                </a:lnTo>
                <a:lnTo>
                  <a:pt x="3096036" y="1080738"/>
                </a:lnTo>
                <a:lnTo>
                  <a:pt x="3111954" y="1061307"/>
                </a:lnTo>
                <a:close/>
              </a:path>
              <a:path w="3157219" h="2461895">
                <a:moveTo>
                  <a:pt x="2671770" y="970082"/>
                </a:moveTo>
                <a:lnTo>
                  <a:pt x="2606173" y="1015526"/>
                </a:lnTo>
                <a:lnTo>
                  <a:pt x="2565559" y="1039397"/>
                </a:lnTo>
                <a:lnTo>
                  <a:pt x="2523725" y="1061123"/>
                </a:lnTo>
                <a:lnTo>
                  <a:pt x="2505611" y="1069376"/>
                </a:lnTo>
                <a:lnTo>
                  <a:pt x="2526011" y="1061307"/>
                </a:lnTo>
                <a:lnTo>
                  <a:pt x="3111954" y="1061307"/>
                </a:lnTo>
                <a:lnTo>
                  <a:pt x="3123141" y="1047651"/>
                </a:lnTo>
                <a:lnTo>
                  <a:pt x="3153336" y="1007915"/>
                </a:lnTo>
                <a:lnTo>
                  <a:pt x="3156818" y="1002973"/>
                </a:lnTo>
                <a:lnTo>
                  <a:pt x="3156818" y="991470"/>
                </a:lnTo>
                <a:lnTo>
                  <a:pt x="2645518" y="991470"/>
                </a:lnTo>
                <a:lnTo>
                  <a:pt x="2671770" y="970082"/>
                </a:lnTo>
                <a:close/>
              </a:path>
              <a:path w="3157219" h="2461895">
                <a:moveTo>
                  <a:pt x="2683745" y="961219"/>
                </a:moveTo>
                <a:lnTo>
                  <a:pt x="2671770" y="970082"/>
                </a:lnTo>
                <a:lnTo>
                  <a:pt x="2645518" y="991470"/>
                </a:lnTo>
                <a:lnTo>
                  <a:pt x="2654955" y="983907"/>
                </a:lnTo>
                <a:lnTo>
                  <a:pt x="2674307" y="968781"/>
                </a:lnTo>
                <a:lnTo>
                  <a:pt x="2683745" y="961219"/>
                </a:lnTo>
                <a:close/>
              </a:path>
              <a:path w="3157219" h="2461895">
                <a:moveTo>
                  <a:pt x="3156818" y="961219"/>
                </a:moveTo>
                <a:lnTo>
                  <a:pt x="2683745" y="961219"/>
                </a:lnTo>
                <a:lnTo>
                  <a:pt x="2674307" y="968781"/>
                </a:lnTo>
                <a:lnTo>
                  <a:pt x="2654955" y="983907"/>
                </a:lnTo>
                <a:lnTo>
                  <a:pt x="2645518" y="991470"/>
                </a:lnTo>
                <a:lnTo>
                  <a:pt x="3156818" y="991470"/>
                </a:lnTo>
                <a:lnTo>
                  <a:pt x="3156818" y="961219"/>
                </a:lnTo>
                <a:close/>
              </a:path>
              <a:path w="3157219" h="2461895">
                <a:moveTo>
                  <a:pt x="2818549" y="823702"/>
                </a:moveTo>
                <a:lnTo>
                  <a:pt x="2783995" y="863195"/>
                </a:lnTo>
                <a:lnTo>
                  <a:pt x="2751468" y="897322"/>
                </a:lnTo>
                <a:lnTo>
                  <a:pt x="2717564" y="930129"/>
                </a:lnTo>
                <a:lnTo>
                  <a:pt x="2682257" y="961539"/>
                </a:lnTo>
                <a:lnTo>
                  <a:pt x="2671770" y="970082"/>
                </a:lnTo>
                <a:lnTo>
                  <a:pt x="2683745" y="961219"/>
                </a:lnTo>
                <a:lnTo>
                  <a:pt x="3156818" y="961219"/>
                </a:lnTo>
                <a:lnTo>
                  <a:pt x="3156818" y="828745"/>
                </a:lnTo>
                <a:lnTo>
                  <a:pt x="2814809" y="828745"/>
                </a:lnTo>
                <a:lnTo>
                  <a:pt x="2818549" y="823702"/>
                </a:lnTo>
                <a:close/>
              </a:path>
              <a:path w="3157219" h="2461895">
                <a:moveTo>
                  <a:pt x="2837408" y="800635"/>
                </a:moveTo>
                <a:lnTo>
                  <a:pt x="2818549" y="823702"/>
                </a:lnTo>
                <a:lnTo>
                  <a:pt x="2814809" y="828745"/>
                </a:lnTo>
                <a:lnTo>
                  <a:pt x="2822336" y="819452"/>
                </a:lnTo>
                <a:lnTo>
                  <a:pt x="2837408" y="800635"/>
                </a:lnTo>
                <a:close/>
              </a:path>
              <a:path w="3157219" h="2461895">
                <a:moveTo>
                  <a:pt x="3156818" y="791305"/>
                </a:moveTo>
                <a:lnTo>
                  <a:pt x="2845035" y="791305"/>
                </a:lnTo>
                <a:lnTo>
                  <a:pt x="2837408" y="800635"/>
                </a:lnTo>
                <a:lnTo>
                  <a:pt x="2822336" y="819452"/>
                </a:lnTo>
                <a:lnTo>
                  <a:pt x="2814809" y="828745"/>
                </a:lnTo>
                <a:lnTo>
                  <a:pt x="3156818" y="828745"/>
                </a:lnTo>
                <a:lnTo>
                  <a:pt x="3156818" y="791305"/>
                </a:lnTo>
                <a:close/>
              </a:path>
              <a:path w="3157219" h="2461895">
                <a:moveTo>
                  <a:pt x="2982464" y="542051"/>
                </a:moveTo>
                <a:lnTo>
                  <a:pt x="2947764" y="616700"/>
                </a:lnTo>
                <a:lnTo>
                  <a:pt x="2924457" y="661024"/>
                </a:lnTo>
                <a:lnTo>
                  <a:pt x="2899541" y="704454"/>
                </a:lnTo>
                <a:lnTo>
                  <a:pt x="2872983" y="746927"/>
                </a:lnTo>
                <a:lnTo>
                  <a:pt x="2844750" y="788378"/>
                </a:lnTo>
                <a:lnTo>
                  <a:pt x="2818549" y="823702"/>
                </a:lnTo>
                <a:lnTo>
                  <a:pt x="2845035" y="791305"/>
                </a:lnTo>
                <a:lnTo>
                  <a:pt x="3156818" y="791305"/>
                </a:lnTo>
                <a:lnTo>
                  <a:pt x="3156818" y="570986"/>
                </a:lnTo>
                <a:lnTo>
                  <a:pt x="2971019" y="570986"/>
                </a:lnTo>
                <a:lnTo>
                  <a:pt x="2982464" y="542051"/>
                </a:lnTo>
                <a:close/>
              </a:path>
              <a:path w="3157219" h="2461895">
                <a:moveTo>
                  <a:pt x="2989688" y="525621"/>
                </a:moveTo>
                <a:lnTo>
                  <a:pt x="2982464" y="542051"/>
                </a:lnTo>
                <a:lnTo>
                  <a:pt x="2971019" y="570986"/>
                </a:lnTo>
                <a:lnTo>
                  <a:pt x="2989688" y="525621"/>
                </a:lnTo>
                <a:close/>
              </a:path>
              <a:path w="3157219" h="2461895">
                <a:moveTo>
                  <a:pt x="3156818" y="525621"/>
                </a:moveTo>
                <a:lnTo>
                  <a:pt x="2989688" y="525621"/>
                </a:lnTo>
                <a:lnTo>
                  <a:pt x="2971019" y="570986"/>
                </a:lnTo>
                <a:lnTo>
                  <a:pt x="3156818" y="570986"/>
                </a:lnTo>
                <a:lnTo>
                  <a:pt x="3156818" y="525621"/>
                </a:lnTo>
                <a:close/>
              </a:path>
              <a:path w="3157219" h="2461895">
                <a:moveTo>
                  <a:pt x="3075295" y="186567"/>
                </a:moveTo>
                <a:lnTo>
                  <a:pt x="3069243" y="227053"/>
                </a:lnTo>
                <a:lnTo>
                  <a:pt x="3060066" y="277367"/>
                </a:lnTo>
                <a:lnTo>
                  <a:pt x="3049275" y="327343"/>
                </a:lnTo>
                <a:lnTo>
                  <a:pt x="3036868" y="376949"/>
                </a:lnTo>
                <a:lnTo>
                  <a:pt x="3022842" y="426149"/>
                </a:lnTo>
                <a:lnTo>
                  <a:pt x="3007194" y="474911"/>
                </a:lnTo>
                <a:lnTo>
                  <a:pt x="2989920" y="523201"/>
                </a:lnTo>
                <a:lnTo>
                  <a:pt x="2982464" y="542051"/>
                </a:lnTo>
                <a:lnTo>
                  <a:pt x="2989688" y="525621"/>
                </a:lnTo>
                <a:lnTo>
                  <a:pt x="3156818" y="525621"/>
                </a:lnTo>
                <a:lnTo>
                  <a:pt x="3156818" y="227552"/>
                </a:lnTo>
                <a:lnTo>
                  <a:pt x="3070333" y="227552"/>
                </a:lnTo>
                <a:lnTo>
                  <a:pt x="3072825" y="208675"/>
                </a:lnTo>
                <a:lnTo>
                  <a:pt x="3075295" y="186567"/>
                </a:lnTo>
                <a:close/>
              </a:path>
              <a:path w="3157219" h="2461895">
                <a:moveTo>
                  <a:pt x="3076810" y="176435"/>
                </a:moveTo>
                <a:lnTo>
                  <a:pt x="3075295" y="186567"/>
                </a:lnTo>
                <a:lnTo>
                  <a:pt x="3074937" y="189932"/>
                </a:lnTo>
                <a:lnTo>
                  <a:pt x="3072825" y="208675"/>
                </a:lnTo>
                <a:lnTo>
                  <a:pt x="3070333" y="227552"/>
                </a:lnTo>
                <a:lnTo>
                  <a:pt x="3072381" y="214602"/>
                </a:lnTo>
                <a:lnTo>
                  <a:pt x="3074143" y="201722"/>
                </a:lnTo>
                <a:lnTo>
                  <a:pt x="3075619" y="188978"/>
                </a:lnTo>
                <a:lnTo>
                  <a:pt x="3076810" y="176435"/>
                </a:lnTo>
                <a:close/>
              </a:path>
              <a:path w="3157219" h="2461895">
                <a:moveTo>
                  <a:pt x="3156818" y="176435"/>
                </a:moveTo>
                <a:lnTo>
                  <a:pt x="3076810" y="176435"/>
                </a:lnTo>
                <a:lnTo>
                  <a:pt x="3075619" y="188978"/>
                </a:lnTo>
                <a:lnTo>
                  <a:pt x="3074143" y="201722"/>
                </a:lnTo>
                <a:lnTo>
                  <a:pt x="3072381" y="214602"/>
                </a:lnTo>
                <a:lnTo>
                  <a:pt x="3070333" y="227552"/>
                </a:lnTo>
                <a:lnTo>
                  <a:pt x="3156818" y="227552"/>
                </a:lnTo>
                <a:lnTo>
                  <a:pt x="3156818" y="176435"/>
                </a:lnTo>
                <a:close/>
              </a:path>
              <a:path w="3157219" h="2461895">
                <a:moveTo>
                  <a:pt x="3156818" y="0"/>
                </a:moveTo>
                <a:lnTo>
                  <a:pt x="3111509" y="49104"/>
                </a:lnTo>
                <a:lnTo>
                  <a:pt x="3084497" y="115751"/>
                </a:lnTo>
                <a:lnTo>
                  <a:pt x="3076905" y="171460"/>
                </a:lnTo>
                <a:lnTo>
                  <a:pt x="3075295" y="186567"/>
                </a:lnTo>
                <a:lnTo>
                  <a:pt x="3076810" y="176435"/>
                </a:lnTo>
                <a:lnTo>
                  <a:pt x="3156818" y="176435"/>
                </a:lnTo>
                <a:lnTo>
                  <a:pt x="3156818" y="0"/>
                </a:lnTo>
                <a:close/>
              </a:path>
            </a:pathLst>
          </a:custGeom>
          <a:solidFill>
            <a:srgbClr val="FFB0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7431"/>
            <a:ext cx="2298700" cy="4041775"/>
          </a:xfrm>
          <a:custGeom>
            <a:avLst/>
            <a:gdLst/>
            <a:ahLst/>
            <a:cxnLst/>
            <a:rect l="l" t="t" r="r" b="b"/>
            <a:pathLst>
              <a:path w="2298700" h="4041775">
                <a:moveTo>
                  <a:pt x="457915" y="2200300"/>
                </a:moveTo>
                <a:lnTo>
                  <a:pt x="96475" y="2200300"/>
                </a:lnTo>
                <a:lnTo>
                  <a:pt x="69876" y="2231495"/>
                </a:lnTo>
                <a:lnTo>
                  <a:pt x="42422" y="2264532"/>
                </a:lnTo>
                <a:lnTo>
                  <a:pt x="14301" y="2299312"/>
                </a:lnTo>
                <a:lnTo>
                  <a:pt x="0" y="2317526"/>
                </a:lnTo>
                <a:lnTo>
                  <a:pt x="0" y="3982904"/>
                </a:lnTo>
                <a:lnTo>
                  <a:pt x="71981" y="4010792"/>
                </a:lnTo>
                <a:lnTo>
                  <a:pt x="111287" y="4021793"/>
                </a:lnTo>
                <a:lnTo>
                  <a:pt x="151540" y="4030341"/>
                </a:lnTo>
                <a:lnTo>
                  <a:pt x="192661" y="4036442"/>
                </a:lnTo>
                <a:lnTo>
                  <a:pt x="234571" y="4040099"/>
                </a:lnTo>
                <a:lnTo>
                  <a:pt x="277192" y="4041317"/>
                </a:lnTo>
                <a:lnTo>
                  <a:pt x="319813" y="4040099"/>
                </a:lnTo>
                <a:lnTo>
                  <a:pt x="361724" y="4036442"/>
                </a:lnTo>
                <a:lnTo>
                  <a:pt x="402844" y="4030341"/>
                </a:lnTo>
                <a:lnTo>
                  <a:pt x="443097" y="4021793"/>
                </a:lnTo>
                <a:lnTo>
                  <a:pt x="482404" y="4010792"/>
                </a:lnTo>
                <a:lnTo>
                  <a:pt x="520685" y="3997334"/>
                </a:lnTo>
                <a:lnTo>
                  <a:pt x="557864" y="3981414"/>
                </a:lnTo>
                <a:lnTo>
                  <a:pt x="593862" y="3963030"/>
                </a:lnTo>
                <a:lnTo>
                  <a:pt x="628599" y="3942175"/>
                </a:lnTo>
                <a:lnTo>
                  <a:pt x="661998" y="3918845"/>
                </a:lnTo>
                <a:lnTo>
                  <a:pt x="693980" y="3893036"/>
                </a:lnTo>
                <a:lnTo>
                  <a:pt x="724467" y="3864744"/>
                </a:lnTo>
                <a:lnTo>
                  <a:pt x="753381" y="3833965"/>
                </a:lnTo>
                <a:lnTo>
                  <a:pt x="780643" y="3800692"/>
                </a:lnTo>
                <a:lnTo>
                  <a:pt x="806174" y="3764924"/>
                </a:lnTo>
                <a:lnTo>
                  <a:pt x="829897" y="3726654"/>
                </a:lnTo>
                <a:lnTo>
                  <a:pt x="851732" y="3685878"/>
                </a:lnTo>
                <a:lnTo>
                  <a:pt x="871602" y="3642592"/>
                </a:lnTo>
                <a:lnTo>
                  <a:pt x="889428" y="3596792"/>
                </a:lnTo>
                <a:lnTo>
                  <a:pt x="905132" y="3548474"/>
                </a:lnTo>
                <a:lnTo>
                  <a:pt x="918634" y="3497631"/>
                </a:lnTo>
                <a:lnTo>
                  <a:pt x="929858" y="3444262"/>
                </a:lnTo>
                <a:lnTo>
                  <a:pt x="938724" y="3388359"/>
                </a:lnTo>
                <a:lnTo>
                  <a:pt x="945153" y="3329921"/>
                </a:lnTo>
                <a:lnTo>
                  <a:pt x="949069" y="3268941"/>
                </a:lnTo>
                <a:lnTo>
                  <a:pt x="950391" y="3205416"/>
                </a:lnTo>
                <a:lnTo>
                  <a:pt x="948761" y="3156974"/>
                </a:lnTo>
                <a:lnTo>
                  <a:pt x="943998" y="3108257"/>
                </a:lnTo>
                <a:lnTo>
                  <a:pt x="936293" y="3059366"/>
                </a:lnTo>
                <a:lnTo>
                  <a:pt x="925836" y="3010402"/>
                </a:lnTo>
                <a:lnTo>
                  <a:pt x="912818" y="2961466"/>
                </a:lnTo>
                <a:lnTo>
                  <a:pt x="897429" y="2912658"/>
                </a:lnTo>
                <a:lnTo>
                  <a:pt x="879861" y="2864079"/>
                </a:lnTo>
                <a:lnTo>
                  <a:pt x="860304" y="2815831"/>
                </a:lnTo>
                <a:lnTo>
                  <a:pt x="838948" y="2768014"/>
                </a:lnTo>
                <a:lnTo>
                  <a:pt x="815985" y="2720728"/>
                </a:lnTo>
                <a:lnTo>
                  <a:pt x="791605" y="2674076"/>
                </a:lnTo>
                <a:lnTo>
                  <a:pt x="765998" y="2628157"/>
                </a:lnTo>
                <a:lnTo>
                  <a:pt x="739356" y="2583072"/>
                </a:lnTo>
                <a:lnTo>
                  <a:pt x="711868" y="2538922"/>
                </a:lnTo>
                <a:lnTo>
                  <a:pt x="683727" y="2495809"/>
                </a:lnTo>
                <a:lnTo>
                  <a:pt x="655121" y="2453832"/>
                </a:lnTo>
                <a:lnTo>
                  <a:pt x="626243" y="2413094"/>
                </a:lnTo>
                <a:lnTo>
                  <a:pt x="597282" y="2373693"/>
                </a:lnTo>
                <a:lnTo>
                  <a:pt x="568429" y="2335732"/>
                </a:lnTo>
                <a:lnTo>
                  <a:pt x="539875" y="2299312"/>
                </a:lnTo>
                <a:lnTo>
                  <a:pt x="511811" y="2264532"/>
                </a:lnTo>
                <a:lnTo>
                  <a:pt x="484427" y="2231495"/>
                </a:lnTo>
                <a:lnTo>
                  <a:pt x="457915" y="2200300"/>
                </a:lnTo>
                <a:close/>
              </a:path>
              <a:path w="2298700" h="4041775">
                <a:moveTo>
                  <a:pt x="2274507" y="2200300"/>
                </a:moveTo>
                <a:lnTo>
                  <a:pt x="457915" y="2200300"/>
                </a:lnTo>
                <a:lnTo>
                  <a:pt x="489109" y="2226902"/>
                </a:lnTo>
                <a:lnTo>
                  <a:pt x="522147" y="2254367"/>
                </a:lnTo>
                <a:lnTo>
                  <a:pt x="556926" y="2282505"/>
                </a:lnTo>
                <a:lnTo>
                  <a:pt x="593347" y="2311125"/>
                </a:lnTo>
                <a:lnTo>
                  <a:pt x="631307" y="2340038"/>
                </a:lnTo>
                <a:lnTo>
                  <a:pt x="670707" y="2369053"/>
                </a:lnTo>
                <a:lnTo>
                  <a:pt x="711446" y="2397980"/>
                </a:lnTo>
                <a:lnTo>
                  <a:pt x="753422" y="2426628"/>
                </a:lnTo>
                <a:lnTo>
                  <a:pt x="796536" y="2454806"/>
                </a:lnTo>
                <a:lnTo>
                  <a:pt x="840685" y="2482326"/>
                </a:lnTo>
                <a:lnTo>
                  <a:pt x="885769" y="2508996"/>
                </a:lnTo>
                <a:lnTo>
                  <a:pt x="931688" y="2534626"/>
                </a:lnTo>
                <a:lnTo>
                  <a:pt x="978341" y="2559026"/>
                </a:lnTo>
                <a:lnTo>
                  <a:pt x="1025626" y="2582005"/>
                </a:lnTo>
                <a:lnTo>
                  <a:pt x="1073443" y="2603374"/>
                </a:lnTo>
                <a:lnTo>
                  <a:pt x="1121691" y="2622941"/>
                </a:lnTo>
                <a:lnTo>
                  <a:pt x="1170269" y="2640516"/>
                </a:lnTo>
                <a:lnTo>
                  <a:pt x="1219077" y="2655910"/>
                </a:lnTo>
                <a:lnTo>
                  <a:pt x="1268013" y="2668932"/>
                </a:lnTo>
                <a:lnTo>
                  <a:pt x="1316977" y="2679392"/>
                </a:lnTo>
                <a:lnTo>
                  <a:pt x="1365868" y="2687098"/>
                </a:lnTo>
                <a:lnTo>
                  <a:pt x="1414585" y="2691862"/>
                </a:lnTo>
                <a:lnTo>
                  <a:pt x="1463027" y="2693492"/>
                </a:lnTo>
                <a:lnTo>
                  <a:pt x="1526473" y="2692163"/>
                </a:lnTo>
                <a:lnTo>
                  <a:pt x="1587380" y="2688230"/>
                </a:lnTo>
                <a:lnTo>
                  <a:pt x="1645752" y="2681773"/>
                </a:lnTo>
                <a:lnTo>
                  <a:pt x="1701593" y="2672870"/>
                </a:lnTo>
                <a:lnTo>
                  <a:pt x="1754907" y="2661602"/>
                </a:lnTo>
                <a:lnTo>
                  <a:pt x="1805699" y="2648048"/>
                </a:lnTo>
                <a:lnTo>
                  <a:pt x="1853972" y="2632288"/>
                </a:lnTo>
                <a:lnTo>
                  <a:pt x="1899731" y="2614401"/>
                </a:lnTo>
                <a:lnTo>
                  <a:pt x="1942980" y="2594468"/>
                </a:lnTo>
                <a:lnTo>
                  <a:pt x="1983723" y="2572567"/>
                </a:lnTo>
                <a:lnTo>
                  <a:pt x="2021965" y="2548779"/>
                </a:lnTo>
                <a:lnTo>
                  <a:pt x="2057709" y="2523182"/>
                </a:lnTo>
                <a:lnTo>
                  <a:pt x="2091011" y="2495809"/>
                </a:lnTo>
                <a:lnTo>
                  <a:pt x="2121721" y="2466884"/>
                </a:lnTo>
                <a:lnTo>
                  <a:pt x="2149998" y="2436341"/>
                </a:lnTo>
                <a:lnTo>
                  <a:pt x="2175793" y="2404309"/>
                </a:lnTo>
                <a:lnTo>
                  <a:pt x="2199113" y="2370867"/>
                </a:lnTo>
                <a:lnTo>
                  <a:pt x="2219960" y="2336094"/>
                </a:lnTo>
                <a:lnTo>
                  <a:pt x="2238338" y="2300071"/>
                </a:lnTo>
                <a:lnTo>
                  <a:pt x="2254253" y="2262877"/>
                </a:lnTo>
                <a:lnTo>
                  <a:pt x="2267708" y="2224591"/>
                </a:lnTo>
                <a:lnTo>
                  <a:pt x="2274507" y="2200300"/>
                </a:lnTo>
                <a:close/>
              </a:path>
              <a:path w="2298700" h="4041775">
                <a:moveTo>
                  <a:pt x="0" y="1758550"/>
                </a:moveTo>
                <a:lnTo>
                  <a:pt x="0" y="2280621"/>
                </a:lnTo>
                <a:lnTo>
                  <a:pt x="32399" y="2254367"/>
                </a:lnTo>
                <a:lnTo>
                  <a:pt x="65366" y="2226902"/>
                </a:lnTo>
                <a:lnTo>
                  <a:pt x="96475" y="2200300"/>
                </a:lnTo>
                <a:lnTo>
                  <a:pt x="2274507" y="2200300"/>
                </a:lnTo>
                <a:lnTo>
                  <a:pt x="2287254" y="2145064"/>
                </a:lnTo>
                <a:lnTo>
                  <a:pt x="2293355" y="2103982"/>
                </a:lnTo>
                <a:lnTo>
                  <a:pt x="2297012" y="2062127"/>
                </a:lnTo>
                <a:lnTo>
                  <a:pt x="2298230" y="2019579"/>
                </a:lnTo>
                <a:lnTo>
                  <a:pt x="2297012" y="1977038"/>
                </a:lnTo>
                <a:lnTo>
                  <a:pt x="2293355" y="1935203"/>
                </a:lnTo>
                <a:lnTo>
                  <a:pt x="2287254" y="1894150"/>
                </a:lnTo>
                <a:lnTo>
                  <a:pt x="2278707" y="1853961"/>
                </a:lnTo>
                <a:lnTo>
                  <a:pt x="2274275" y="1838147"/>
                </a:lnTo>
                <a:lnTo>
                  <a:pt x="96475" y="1838147"/>
                </a:lnTo>
                <a:lnTo>
                  <a:pt x="65366" y="1811814"/>
                </a:lnTo>
                <a:lnTo>
                  <a:pt x="32399" y="1784596"/>
                </a:lnTo>
                <a:lnTo>
                  <a:pt x="0" y="1758550"/>
                </a:lnTo>
                <a:close/>
              </a:path>
              <a:path w="2298700" h="4041775">
                <a:moveTo>
                  <a:pt x="277192" y="0"/>
                </a:moveTo>
                <a:lnTo>
                  <a:pt x="234571" y="1214"/>
                </a:lnTo>
                <a:lnTo>
                  <a:pt x="192661" y="4862"/>
                </a:lnTo>
                <a:lnTo>
                  <a:pt x="151540" y="10948"/>
                </a:lnTo>
                <a:lnTo>
                  <a:pt x="111287" y="19476"/>
                </a:lnTo>
                <a:lnTo>
                  <a:pt x="71981" y="30451"/>
                </a:lnTo>
                <a:lnTo>
                  <a:pt x="33699" y="43878"/>
                </a:lnTo>
                <a:lnTo>
                  <a:pt x="0" y="58275"/>
                </a:lnTo>
                <a:lnTo>
                  <a:pt x="0" y="1721480"/>
                </a:lnTo>
                <a:lnTo>
                  <a:pt x="14301" y="1739626"/>
                </a:lnTo>
                <a:lnTo>
                  <a:pt x="42422" y="1774257"/>
                </a:lnTo>
                <a:lnTo>
                  <a:pt x="69876" y="1807131"/>
                </a:lnTo>
                <a:lnTo>
                  <a:pt x="96475" y="1838147"/>
                </a:lnTo>
                <a:lnTo>
                  <a:pt x="457915" y="1838147"/>
                </a:lnTo>
                <a:lnTo>
                  <a:pt x="484427" y="1807131"/>
                </a:lnTo>
                <a:lnTo>
                  <a:pt x="511811" y="1774257"/>
                </a:lnTo>
                <a:lnTo>
                  <a:pt x="539875" y="1739626"/>
                </a:lnTo>
                <a:lnTo>
                  <a:pt x="568429" y="1703340"/>
                </a:lnTo>
                <a:lnTo>
                  <a:pt x="597282" y="1665501"/>
                </a:lnTo>
                <a:lnTo>
                  <a:pt x="626243" y="1626209"/>
                </a:lnTo>
                <a:lnTo>
                  <a:pt x="655121" y="1585566"/>
                </a:lnTo>
                <a:lnTo>
                  <a:pt x="683727" y="1543675"/>
                </a:lnTo>
                <a:lnTo>
                  <a:pt x="711868" y="1500636"/>
                </a:lnTo>
                <a:lnTo>
                  <a:pt x="739356" y="1456551"/>
                </a:lnTo>
                <a:lnTo>
                  <a:pt x="765998" y="1411521"/>
                </a:lnTo>
                <a:lnTo>
                  <a:pt x="791605" y="1365649"/>
                </a:lnTo>
                <a:lnTo>
                  <a:pt x="815985" y="1319035"/>
                </a:lnTo>
                <a:lnTo>
                  <a:pt x="838948" y="1271782"/>
                </a:lnTo>
                <a:lnTo>
                  <a:pt x="860304" y="1223990"/>
                </a:lnTo>
                <a:lnTo>
                  <a:pt x="879861" y="1175762"/>
                </a:lnTo>
                <a:lnTo>
                  <a:pt x="897429" y="1127198"/>
                </a:lnTo>
                <a:lnTo>
                  <a:pt x="912818" y="1078401"/>
                </a:lnTo>
                <a:lnTo>
                  <a:pt x="925836" y="1029472"/>
                </a:lnTo>
                <a:lnTo>
                  <a:pt x="936293" y="980512"/>
                </a:lnTo>
                <a:lnTo>
                  <a:pt x="943998" y="931624"/>
                </a:lnTo>
                <a:lnTo>
                  <a:pt x="948761" y="882908"/>
                </a:lnTo>
                <a:lnTo>
                  <a:pt x="950391" y="834466"/>
                </a:lnTo>
                <a:lnTo>
                  <a:pt x="949069" y="771024"/>
                </a:lnTo>
                <a:lnTo>
                  <a:pt x="945153" y="710127"/>
                </a:lnTo>
                <a:lnTo>
                  <a:pt x="938724" y="651771"/>
                </a:lnTo>
                <a:lnTo>
                  <a:pt x="929858" y="595951"/>
                </a:lnTo>
                <a:lnTo>
                  <a:pt x="918634" y="542662"/>
                </a:lnTo>
                <a:lnTo>
                  <a:pt x="905132" y="491899"/>
                </a:lnTo>
                <a:lnTo>
                  <a:pt x="889428" y="443658"/>
                </a:lnTo>
                <a:lnTo>
                  <a:pt x="871602" y="397934"/>
                </a:lnTo>
                <a:lnTo>
                  <a:pt x="851732" y="354722"/>
                </a:lnTo>
                <a:lnTo>
                  <a:pt x="829897" y="314018"/>
                </a:lnTo>
                <a:lnTo>
                  <a:pt x="806174" y="275817"/>
                </a:lnTo>
                <a:lnTo>
                  <a:pt x="780643" y="240115"/>
                </a:lnTo>
                <a:lnTo>
                  <a:pt x="753381" y="206906"/>
                </a:lnTo>
                <a:lnTo>
                  <a:pt x="724467" y="176187"/>
                </a:lnTo>
                <a:lnTo>
                  <a:pt x="693980" y="147952"/>
                </a:lnTo>
                <a:lnTo>
                  <a:pt x="661998" y="122196"/>
                </a:lnTo>
                <a:lnTo>
                  <a:pt x="628599" y="98916"/>
                </a:lnTo>
                <a:lnTo>
                  <a:pt x="593862" y="78106"/>
                </a:lnTo>
                <a:lnTo>
                  <a:pt x="557864" y="59761"/>
                </a:lnTo>
                <a:lnTo>
                  <a:pt x="520685" y="43878"/>
                </a:lnTo>
                <a:lnTo>
                  <a:pt x="482404" y="30451"/>
                </a:lnTo>
                <a:lnTo>
                  <a:pt x="443097" y="19476"/>
                </a:lnTo>
                <a:lnTo>
                  <a:pt x="402844" y="10948"/>
                </a:lnTo>
                <a:lnTo>
                  <a:pt x="361724" y="4862"/>
                </a:lnTo>
                <a:lnTo>
                  <a:pt x="319813" y="1214"/>
                </a:lnTo>
                <a:lnTo>
                  <a:pt x="277192" y="0"/>
                </a:lnTo>
                <a:close/>
              </a:path>
              <a:path w="2298700" h="4041775">
                <a:moveTo>
                  <a:pt x="1463027" y="1347114"/>
                </a:moveTo>
                <a:lnTo>
                  <a:pt x="1414585" y="1348744"/>
                </a:lnTo>
                <a:lnTo>
                  <a:pt x="1365868" y="1353506"/>
                </a:lnTo>
                <a:lnTo>
                  <a:pt x="1316977" y="1361209"/>
                </a:lnTo>
                <a:lnTo>
                  <a:pt x="1268013" y="1371662"/>
                </a:lnTo>
                <a:lnTo>
                  <a:pt x="1219077" y="1384673"/>
                </a:lnTo>
                <a:lnTo>
                  <a:pt x="1170269" y="1400051"/>
                </a:lnTo>
                <a:lnTo>
                  <a:pt x="1121691" y="1417604"/>
                </a:lnTo>
                <a:lnTo>
                  <a:pt x="1073443" y="1437141"/>
                </a:lnTo>
                <a:lnTo>
                  <a:pt x="1025626" y="1458471"/>
                </a:lnTo>
                <a:lnTo>
                  <a:pt x="978341" y="1481402"/>
                </a:lnTo>
                <a:lnTo>
                  <a:pt x="931688" y="1505744"/>
                </a:lnTo>
                <a:lnTo>
                  <a:pt x="885769" y="1531303"/>
                </a:lnTo>
                <a:lnTo>
                  <a:pt x="840685" y="1557890"/>
                </a:lnTo>
                <a:lnTo>
                  <a:pt x="796536" y="1585312"/>
                </a:lnTo>
                <a:lnTo>
                  <a:pt x="753422" y="1613379"/>
                </a:lnTo>
                <a:lnTo>
                  <a:pt x="711446" y="1641899"/>
                </a:lnTo>
                <a:lnTo>
                  <a:pt x="670707" y="1670681"/>
                </a:lnTo>
                <a:lnTo>
                  <a:pt x="631307" y="1699533"/>
                </a:lnTo>
                <a:lnTo>
                  <a:pt x="593347" y="1728263"/>
                </a:lnTo>
                <a:lnTo>
                  <a:pt x="556926" y="1756681"/>
                </a:lnTo>
                <a:lnTo>
                  <a:pt x="522147" y="1784596"/>
                </a:lnTo>
                <a:lnTo>
                  <a:pt x="489109" y="1811814"/>
                </a:lnTo>
                <a:lnTo>
                  <a:pt x="457915" y="1838147"/>
                </a:lnTo>
                <a:lnTo>
                  <a:pt x="2274275" y="1838147"/>
                </a:lnTo>
                <a:lnTo>
                  <a:pt x="2254253" y="1776482"/>
                </a:lnTo>
                <a:lnTo>
                  <a:pt x="2238338" y="1739351"/>
                </a:lnTo>
                <a:lnTo>
                  <a:pt x="2219926" y="1703340"/>
                </a:lnTo>
                <a:lnTo>
                  <a:pt x="2199113" y="1668697"/>
                </a:lnTo>
                <a:lnTo>
                  <a:pt x="2175793" y="1635332"/>
                </a:lnTo>
                <a:lnTo>
                  <a:pt x="2149998" y="1603380"/>
                </a:lnTo>
                <a:lnTo>
                  <a:pt x="2121721" y="1572920"/>
                </a:lnTo>
                <a:lnTo>
                  <a:pt x="2090959" y="1544029"/>
                </a:lnTo>
                <a:lnTo>
                  <a:pt x="2057709" y="1516787"/>
                </a:lnTo>
                <a:lnTo>
                  <a:pt x="2021965" y="1491273"/>
                </a:lnTo>
                <a:lnTo>
                  <a:pt x="1983723" y="1467564"/>
                </a:lnTo>
                <a:lnTo>
                  <a:pt x="1942980" y="1445740"/>
                </a:lnTo>
                <a:lnTo>
                  <a:pt x="1899731" y="1425880"/>
                </a:lnTo>
                <a:lnTo>
                  <a:pt x="1853972" y="1408061"/>
                </a:lnTo>
                <a:lnTo>
                  <a:pt x="1805699" y="1392364"/>
                </a:lnTo>
                <a:lnTo>
                  <a:pt x="1754907" y="1378865"/>
                </a:lnTo>
                <a:lnTo>
                  <a:pt x="1701593" y="1367644"/>
                </a:lnTo>
                <a:lnTo>
                  <a:pt x="1645752" y="1358780"/>
                </a:lnTo>
                <a:lnTo>
                  <a:pt x="1587380" y="1352351"/>
                </a:lnTo>
                <a:lnTo>
                  <a:pt x="1526473" y="1348436"/>
                </a:lnTo>
                <a:lnTo>
                  <a:pt x="1463027" y="1347114"/>
                </a:lnTo>
                <a:close/>
              </a:path>
            </a:pathLst>
          </a:custGeom>
          <a:solidFill>
            <a:srgbClr val="FFB0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00296" y="560870"/>
            <a:ext cx="1035685" cy="1035685"/>
          </a:xfrm>
          <a:custGeom>
            <a:avLst/>
            <a:gdLst/>
            <a:ahLst/>
            <a:cxnLst/>
            <a:rect l="l" t="t" r="r" b="b"/>
            <a:pathLst>
              <a:path w="1035684" h="1035685">
                <a:moveTo>
                  <a:pt x="517652" y="0"/>
                </a:moveTo>
                <a:lnTo>
                  <a:pt x="470537" y="2116"/>
                </a:lnTo>
                <a:lnTo>
                  <a:pt x="424607" y="8341"/>
                </a:lnTo>
                <a:lnTo>
                  <a:pt x="380044" y="18493"/>
                </a:lnTo>
                <a:lnTo>
                  <a:pt x="337032" y="32386"/>
                </a:lnTo>
                <a:lnTo>
                  <a:pt x="295752" y="49839"/>
                </a:lnTo>
                <a:lnTo>
                  <a:pt x="256389" y="70666"/>
                </a:lnTo>
                <a:lnTo>
                  <a:pt x="219124" y="94684"/>
                </a:lnTo>
                <a:lnTo>
                  <a:pt x="184141" y="121709"/>
                </a:lnTo>
                <a:lnTo>
                  <a:pt x="151622" y="151558"/>
                </a:lnTo>
                <a:lnTo>
                  <a:pt x="121749" y="184047"/>
                </a:lnTo>
                <a:lnTo>
                  <a:pt x="94707" y="218992"/>
                </a:lnTo>
                <a:lnTo>
                  <a:pt x="70647" y="256268"/>
                </a:lnTo>
                <a:lnTo>
                  <a:pt x="49843" y="295517"/>
                </a:lnTo>
                <a:lnTo>
                  <a:pt x="32387" y="336729"/>
                </a:lnTo>
                <a:lnTo>
                  <a:pt x="18492" y="379662"/>
                </a:lnTo>
                <a:lnTo>
                  <a:pt x="8340" y="424133"/>
                </a:lnTo>
                <a:lnTo>
                  <a:pt x="2115" y="469958"/>
                </a:lnTo>
                <a:lnTo>
                  <a:pt x="0" y="516953"/>
                </a:lnTo>
                <a:lnTo>
                  <a:pt x="2115" y="564069"/>
                </a:lnTo>
                <a:lnTo>
                  <a:pt x="8340" y="610014"/>
                </a:lnTo>
                <a:lnTo>
                  <a:pt x="18492" y="654603"/>
                </a:lnTo>
                <a:lnTo>
                  <a:pt x="32387" y="697652"/>
                </a:lnTo>
                <a:lnTo>
                  <a:pt x="49843" y="738977"/>
                </a:lnTo>
                <a:lnTo>
                  <a:pt x="70677" y="778393"/>
                </a:lnTo>
                <a:lnTo>
                  <a:pt x="94707" y="815716"/>
                </a:lnTo>
                <a:lnTo>
                  <a:pt x="121749" y="850761"/>
                </a:lnTo>
                <a:lnTo>
                  <a:pt x="151622" y="883343"/>
                </a:lnTo>
                <a:lnTo>
                  <a:pt x="184141" y="913279"/>
                </a:lnTo>
                <a:lnTo>
                  <a:pt x="219124" y="940384"/>
                </a:lnTo>
                <a:lnTo>
                  <a:pt x="256389" y="964474"/>
                </a:lnTo>
                <a:lnTo>
                  <a:pt x="295752" y="985363"/>
                </a:lnTo>
                <a:lnTo>
                  <a:pt x="337032" y="1002868"/>
                </a:lnTo>
                <a:lnTo>
                  <a:pt x="380044" y="1016804"/>
                </a:lnTo>
                <a:lnTo>
                  <a:pt x="424607" y="1026987"/>
                </a:lnTo>
                <a:lnTo>
                  <a:pt x="470537" y="1033232"/>
                </a:lnTo>
                <a:lnTo>
                  <a:pt x="517652" y="1035354"/>
                </a:lnTo>
                <a:lnTo>
                  <a:pt x="564653" y="1033232"/>
                </a:lnTo>
                <a:lnTo>
                  <a:pt x="610496" y="1026987"/>
                </a:lnTo>
                <a:lnTo>
                  <a:pt x="654994" y="1016804"/>
                </a:lnTo>
                <a:lnTo>
                  <a:pt x="697964" y="1002868"/>
                </a:lnTo>
                <a:lnTo>
                  <a:pt x="739219" y="985363"/>
                </a:lnTo>
                <a:lnTo>
                  <a:pt x="778575" y="964474"/>
                </a:lnTo>
                <a:lnTo>
                  <a:pt x="815847" y="940384"/>
                </a:lnTo>
                <a:lnTo>
                  <a:pt x="850849" y="913279"/>
                </a:lnTo>
                <a:lnTo>
                  <a:pt x="883396" y="883343"/>
                </a:lnTo>
                <a:lnTo>
                  <a:pt x="913303" y="850761"/>
                </a:lnTo>
                <a:lnTo>
                  <a:pt x="940385" y="815716"/>
                </a:lnTo>
                <a:lnTo>
                  <a:pt x="962186" y="781913"/>
                </a:lnTo>
                <a:lnTo>
                  <a:pt x="517652" y="781913"/>
                </a:lnTo>
                <a:lnTo>
                  <a:pt x="470067" y="777639"/>
                </a:lnTo>
                <a:lnTo>
                  <a:pt x="425266" y="765317"/>
                </a:lnTo>
                <a:lnTo>
                  <a:pt x="384000" y="745701"/>
                </a:lnTo>
                <a:lnTo>
                  <a:pt x="347021" y="719542"/>
                </a:lnTo>
                <a:lnTo>
                  <a:pt x="315080" y="687594"/>
                </a:lnTo>
                <a:lnTo>
                  <a:pt x="288929" y="650608"/>
                </a:lnTo>
                <a:lnTo>
                  <a:pt x="269319" y="609338"/>
                </a:lnTo>
                <a:lnTo>
                  <a:pt x="257002" y="564535"/>
                </a:lnTo>
                <a:lnTo>
                  <a:pt x="252730" y="516953"/>
                </a:lnTo>
                <a:lnTo>
                  <a:pt x="257002" y="469374"/>
                </a:lnTo>
                <a:lnTo>
                  <a:pt x="269319" y="424573"/>
                </a:lnTo>
                <a:lnTo>
                  <a:pt x="288929" y="383303"/>
                </a:lnTo>
                <a:lnTo>
                  <a:pt x="315080" y="346317"/>
                </a:lnTo>
                <a:lnTo>
                  <a:pt x="347021" y="314368"/>
                </a:lnTo>
                <a:lnTo>
                  <a:pt x="384000" y="288208"/>
                </a:lnTo>
                <a:lnTo>
                  <a:pt x="425266" y="268590"/>
                </a:lnTo>
                <a:lnTo>
                  <a:pt x="470067" y="256268"/>
                </a:lnTo>
                <a:lnTo>
                  <a:pt x="517652" y="251993"/>
                </a:lnTo>
                <a:lnTo>
                  <a:pt x="961729" y="251993"/>
                </a:lnTo>
                <a:lnTo>
                  <a:pt x="940385" y="218992"/>
                </a:lnTo>
                <a:lnTo>
                  <a:pt x="913303" y="184047"/>
                </a:lnTo>
                <a:lnTo>
                  <a:pt x="883396" y="151558"/>
                </a:lnTo>
                <a:lnTo>
                  <a:pt x="850849" y="121709"/>
                </a:lnTo>
                <a:lnTo>
                  <a:pt x="815847" y="94684"/>
                </a:lnTo>
                <a:lnTo>
                  <a:pt x="778575" y="70666"/>
                </a:lnTo>
                <a:lnTo>
                  <a:pt x="739219" y="49839"/>
                </a:lnTo>
                <a:lnTo>
                  <a:pt x="697964" y="32386"/>
                </a:lnTo>
                <a:lnTo>
                  <a:pt x="654994" y="18493"/>
                </a:lnTo>
                <a:lnTo>
                  <a:pt x="610496" y="8341"/>
                </a:lnTo>
                <a:lnTo>
                  <a:pt x="564653" y="2116"/>
                </a:lnTo>
                <a:lnTo>
                  <a:pt x="517652" y="0"/>
                </a:lnTo>
                <a:close/>
              </a:path>
              <a:path w="1035684" h="1035685">
                <a:moveTo>
                  <a:pt x="961729" y="251993"/>
                </a:moveTo>
                <a:lnTo>
                  <a:pt x="517652" y="251993"/>
                </a:lnTo>
                <a:lnTo>
                  <a:pt x="565035" y="256268"/>
                </a:lnTo>
                <a:lnTo>
                  <a:pt x="609729" y="268590"/>
                </a:lnTo>
                <a:lnTo>
                  <a:pt x="650964" y="288208"/>
                </a:lnTo>
                <a:lnTo>
                  <a:pt x="687968" y="314368"/>
                </a:lnTo>
                <a:lnTo>
                  <a:pt x="719972" y="346317"/>
                </a:lnTo>
                <a:lnTo>
                  <a:pt x="746204" y="383303"/>
                </a:lnTo>
                <a:lnTo>
                  <a:pt x="765896" y="424573"/>
                </a:lnTo>
                <a:lnTo>
                  <a:pt x="778276" y="469374"/>
                </a:lnTo>
                <a:lnTo>
                  <a:pt x="782574" y="516953"/>
                </a:lnTo>
                <a:lnTo>
                  <a:pt x="778276" y="564535"/>
                </a:lnTo>
                <a:lnTo>
                  <a:pt x="765896" y="609338"/>
                </a:lnTo>
                <a:lnTo>
                  <a:pt x="746204" y="650608"/>
                </a:lnTo>
                <a:lnTo>
                  <a:pt x="719972" y="687594"/>
                </a:lnTo>
                <a:lnTo>
                  <a:pt x="687968" y="719542"/>
                </a:lnTo>
                <a:lnTo>
                  <a:pt x="650964" y="745701"/>
                </a:lnTo>
                <a:lnTo>
                  <a:pt x="609729" y="765317"/>
                </a:lnTo>
                <a:lnTo>
                  <a:pt x="565035" y="777639"/>
                </a:lnTo>
                <a:lnTo>
                  <a:pt x="517652" y="781913"/>
                </a:lnTo>
                <a:lnTo>
                  <a:pt x="962186" y="781913"/>
                </a:lnTo>
                <a:lnTo>
                  <a:pt x="985333" y="738977"/>
                </a:lnTo>
                <a:lnTo>
                  <a:pt x="1002828" y="697652"/>
                </a:lnTo>
                <a:lnTo>
                  <a:pt x="1016759" y="654603"/>
                </a:lnTo>
                <a:lnTo>
                  <a:pt x="1026938" y="610014"/>
                </a:lnTo>
                <a:lnTo>
                  <a:pt x="1033181" y="564069"/>
                </a:lnTo>
                <a:lnTo>
                  <a:pt x="1035304" y="516953"/>
                </a:lnTo>
                <a:lnTo>
                  <a:pt x="1033181" y="469958"/>
                </a:lnTo>
                <a:lnTo>
                  <a:pt x="1026938" y="424133"/>
                </a:lnTo>
                <a:lnTo>
                  <a:pt x="1016759" y="379662"/>
                </a:lnTo>
                <a:lnTo>
                  <a:pt x="1002828" y="336729"/>
                </a:lnTo>
                <a:lnTo>
                  <a:pt x="985333" y="295517"/>
                </a:lnTo>
                <a:lnTo>
                  <a:pt x="964456" y="256210"/>
                </a:lnTo>
                <a:lnTo>
                  <a:pt x="961729" y="251993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7684" y="884"/>
            <a:ext cx="3109595" cy="2044700"/>
          </a:xfrm>
          <a:custGeom>
            <a:avLst/>
            <a:gdLst/>
            <a:ahLst/>
            <a:cxnLst/>
            <a:rect l="l" t="t" r="r" b="b"/>
            <a:pathLst>
              <a:path w="3109595" h="2044700">
                <a:moveTo>
                  <a:pt x="1161813" y="1511300"/>
                </a:moveTo>
                <a:lnTo>
                  <a:pt x="1117979" y="1536700"/>
                </a:lnTo>
                <a:lnTo>
                  <a:pt x="1073067" y="1549400"/>
                </a:lnTo>
                <a:lnTo>
                  <a:pt x="1027348" y="1549400"/>
                </a:lnTo>
                <a:lnTo>
                  <a:pt x="981092" y="1562100"/>
                </a:lnTo>
                <a:lnTo>
                  <a:pt x="867939" y="1562100"/>
                </a:lnTo>
                <a:lnTo>
                  <a:pt x="815406" y="1574800"/>
                </a:lnTo>
                <a:lnTo>
                  <a:pt x="510696" y="1574800"/>
                </a:lnTo>
                <a:lnTo>
                  <a:pt x="461432" y="1587500"/>
                </a:lnTo>
                <a:lnTo>
                  <a:pt x="412505" y="1587500"/>
                </a:lnTo>
                <a:lnTo>
                  <a:pt x="316744" y="1612900"/>
                </a:lnTo>
                <a:lnTo>
                  <a:pt x="270451" y="1638300"/>
                </a:lnTo>
                <a:lnTo>
                  <a:pt x="221389" y="1651000"/>
                </a:lnTo>
                <a:lnTo>
                  <a:pt x="174470" y="1676400"/>
                </a:lnTo>
                <a:lnTo>
                  <a:pt x="129760" y="1701800"/>
                </a:lnTo>
                <a:lnTo>
                  <a:pt x="87330" y="1739900"/>
                </a:lnTo>
                <a:lnTo>
                  <a:pt x="47248" y="1778000"/>
                </a:lnTo>
                <a:lnTo>
                  <a:pt x="5649" y="1841500"/>
                </a:lnTo>
                <a:lnTo>
                  <a:pt x="0" y="1892300"/>
                </a:lnTo>
                <a:lnTo>
                  <a:pt x="4850" y="1930400"/>
                </a:lnTo>
                <a:lnTo>
                  <a:pt x="20500" y="1968500"/>
                </a:lnTo>
                <a:lnTo>
                  <a:pt x="47248" y="2006600"/>
                </a:lnTo>
                <a:lnTo>
                  <a:pt x="82569" y="2032000"/>
                </a:lnTo>
                <a:lnTo>
                  <a:pt x="121730" y="2044700"/>
                </a:lnTo>
                <a:lnTo>
                  <a:pt x="203894" y="2044700"/>
                </a:lnTo>
                <a:lnTo>
                  <a:pt x="243055" y="2032000"/>
                </a:lnTo>
                <a:lnTo>
                  <a:pt x="278376" y="2006600"/>
                </a:lnTo>
                <a:lnTo>
                  <a:pt x="288340" y="1993900"/>
                </a:lnTo>
                <a:lnTo>
                  <a:pt x="287012" y="1993900"/>
                </a:lnTo>
                <a:lnTo>
                  <a:pt x="290566" y="1991174"/>
                </a:lnTo>
                <a:lnTo>
                  <a:pt x="298711" y="1981200"/>
                </a:lnTo>
                <a:lnTo>
                  <a:pt x="303572" y="1981200"/>
                </a:lnTo>
                <a:lnTo>
                  <a:pt x="320133" y="1968500"/>
                </a:lnTo>
                <a:lnTo>
                  <a:pt x="323954" y="1968500"/>
                </a:lnTo>
                <a:lnTo>
                  <a:pt x="336605" y="1955800"/>
                </a:lnTo>
                <a:lnTo>
                  <a:pt x="358617" y="1945148"/>
                </a:lnTo>
                <a:lnTo>
                  <a:pt x="360202" y="1943100"/>
                </a:lnTo>
                <a:lnTo>
                  <a:pt x="362850" y="1943100"/>
                </a:lnTo>
                <a:lnTo>
                  <a:pt x="389970" y="1930400"/>
                </a:lnTo>
                <a:lnTo>
                  <a:pt x="394515" y="1930400"/>
                </a:lnTo>
                <a:lnTo>
                  <a:pt x="439469" y="1917700"/>
                </a:lnTo>
                <a:lnTo>
                  <a:pt x="485232" y="1917700"/>
                </a:lnTo>
                <a:lnTo>
                  <a:pt x="531804" y="1905000"/>
                </a:lnTo>
                <a:lnTo>
                  <a:pt x="637887" y="1905000"/>
                </a:lnTo>
                <a:lnTo>
                  <a:pt x="687980" y="1892300"/>
                </a:lnTo>
                <a:lnTo>
                  <a:pt x="988293" y="1892300"/>
                </a:lnTo>
                <a:lnTo>
                  <a:pt x="1028771" y="1879600"/>
                </a:lnTo>
                <a:lnTo>
                  <a:pt x="1069113" y="1879600"/>
                </a:lnTo>
                <a:lnTo>
                  <a:pt x="1109183" y="1866900"/>
                </a:lnTo>
                <a:lnTo>
                  <a:pt x="1148846" y="1866900"/>
                </a:lnTo>
                <a:lnTo>
                  <a:pt x="1185918" y="1854200"/>
                </a:lnTo>
                <a:lnTo>
                  <a:pt x="1292128" y="1816100"/>
                </a:lnTo>
                <a:lnTo>
                  <a:pt x="1336786" y="1790700"/>
                </a:lnTo>
                <a:lnTo>
                  <a:pt x="1379644" y="1765300"/>
                </a:lnTo>
                <a:lnTo>
                  <a:pt x="1420102" y="1739900"/>
                </a:lnTo>
                <a:lnTo>
                  <a:pt x="1457562" y="1701800"/>
                </a:lnTo>
                <a:lnTo>
                  <a:pt x="1491422" y="1663700"/>
                </a:lnTo>
                <a:lnTo>
                  <a:pt x="1521083" y="1625600"/>
                </a:lnTo>
                <a:lnTo>
                  <a:pt x="1546033" y="1574800"/>
                </a:lnTo>
                <a:lnTo>
                  <a:pt x="1559302" y="1536700"/>
                </a:lnTo>
                <a:lnTo>
                  <a:pt x="1122926" y="1536700"/>
                </a:lnTo>
                <a:lnTo>
                  <a:pt x="1161813" y="1511300"/>
                </a:lnTo>
                <a:close/>
              </a:path>
              <a:path w="3109595" h="2044700">
                <a:moveTo>
                  <a:pt x="290566" y="1991174"/>
                </a:moveTo>
                <a:lnTo>
                  <a:pt x="287012" y="1993900"/>
                </a:lnTo>
                <a:lnTo>
                  <a:pt x="289330" y="1992688"/>
                </a:lnTo>
                <a:lnTo>
                  <a:pt x="290566" y="1991174"/>
                </a:lnTo>
                <a:close/>
              </a:path>
              <a:path w="3109595" h="2044700">
                <a:moveTo>
                  <a:pt x="289330" y="1992688"/>
                </a:moveTo>
                <a:lnTo>
                  <a:pt x="287012" y="1993900"/>
                </a:lnTo>
                <a:lnTo>
                  <a:pt x="288340" y="1993900"/>
                </a:lnTo>
                <a:lnTo>
                  <a:pt x="289330" y="1992688"/>
                </a:lnTo>
                <a:close/>
              </a:path>
              <a:path w="3109595" h="2044700">
                <a:moveTo>
                  <a:pt x="320133" y="1968500"/>
                </a:moveTo>
                <a:lnTo>
                  <a:pt x="290566" y="1991174"/>
                </a:lnTo>
                <a:lnTo>
                  <a:pt x="289330" y="1992688"/>
                </a:lnTo>
                <a:lnTo>
                  <a:pt x="311303" y="1981200"/>
                </a:lnTo>
                <a:lnTo>
                  <a:pt x="309354" y="1981200"/>
                </a:lnTo>
                <a:lnTo>
                  <a:pt x="320133" y="1968500"/>
                </a:lnTo>
                <a:close/>
              </a:path>
              <a:path w="3109595" h="2044700">
                <a:moveTo>
                  <a:pt x="323954" y="1968500"/>
                </a:moveTo>
                <a:lnTo>
                  <a:pt x="320133" y="1968500"/>
                </a:lnTo>
                <a:lnTo>
                  <a:pt x="309354" y="1981200"/>
                </a:lnTo>
                <a:lnTo>
                  <a:pt x="311303" y="1981200"/>
                </a:lnTo>
                <a:lnTo>
                  <a:pt x="323954" y="1968500"/>
                </a:lnTo>
                <a:close/>
              </a:path>
              <a:path w="3109595" h="2044700">
                <a:moveTo>
                  <a:pt x="372444" y="1943100"/>
                </a:moveTo>
                <a:lnTo>
                  <a:pt x="362850" y="1943100"/>
                </a:lnTo>
                <a:lnTo>
                  <a:pt x="358617" y="1945148"/>
                </a:lnTo>
                <a:lnTo>
                  <a:pt x="350372" y="1955800"/>
                </a:lnTo>
                <a:lnTo>
                  <a:pt x="372444" y="1943100"/>
                </a:lnTo>
                <a:close/>
              </a:path>
              <a:path w="3109595" h="2044700">
                <a:moveTo>
                  <a:pt x="362850" y="1943100"/>
                </a:moveTo>
                <a:lnTo>
                  <a:pt x="360202" y="1943100"/>
                </a:lnTo>
                <a:lnTo>
                  <a:pt x="358617" y="1945148"/>
                </a:lnTo>
                <a:lnTo>
                  <a:pt x="362850" y="1943100"/>
                </a:lnTo>
                <a:close/>
              </a:path>
              <a:path w="3109595" h="2044700">
                <a:moveTo>
                  <a:pt x="386320" y="1935115"/>
                </a:moveTo>
                <a:lnTo>
                  <a:pt x="372444" y="1943100"/>
                </a:lnTo>
                <a:lnTo>
                  <a:pt x="380140" y="1943100"/>
                </a:lnTo>
                <a:lnTo>
                  <a:pt x="386320" y="1935115"/>
                </a:lnTo>
                <a:close/>
              </a:path>
              <a:path w="3109595" h="2044700">
                <a:moveTo>
                  <a:pt x="394515" y="1930400"/>
                </a:moveTo>
                <a:lnTo>
                  <a:pt x="389970" y="1930400"/>
                </a:lnTo>
                <a:lnTo>
                  <a:pt x="386320" y="1935115"/>
                </a:lnTo>
                <a:lnTo>
                  <a:pt x="394515" y="1930400"/>
                </a:lnTo>
                <a:close/>
              </a:path>
              <a:path w="3109595" h="2044700">
                <a:moveTo>
                  <a:pt x="1025009" y="1549400"/>
                </a:moveTo>
                <a:lnTo>
                  <a:pt x="972778" y="1562100"/>
                </a:lnTo>
                <a:lnTo>
                  <a:pt x="981092" y="1562100"/>
                </a:lnTo>
                <a:lnTo>
                  <a:pt x="1025009" y="1549400"/>
                </a:lnTo>
                <a:close/>
              </a:path>
              <a:path w="3109595" h="2044700">
                <a:moveTo>
                  <a:pt x="1222086" y="1475153"/>
                </a:moveTo>
                <a:lnTo>
                  <a:pt x="1201193" y="1485900"/>
                </a:lnTo>
                <a:lnTo>
                  <a:pt x="1175758" y="1511300"/>
                </a:lnTo>
                <a:lnTo>
                  <a:pt x="1149646" y="1524000"/>
                </a:lnTo>
                <a:lnTo>
                  <a:pt x="1122926" y="1536700"/>
                </a:lnTo>
                <a:lnTo>
                  <a:pt x="1559302" y="1536700"/>
                </a:lnTo>
                <a:lnTo>
                  <a:pt x="1563725" y="1524000"/>
                </a:lnTo>
                <a:lnTo>
                  <a:pt x="1569811" y="1498600"/>
                </a:lnTo>
                <a:lnTo>
                  <a:pt x="1192052" y="1498600"/>
                </a:lnTo>
                <a:lnTo>
                  <a:pt x="1208597" y="1485900"/>
                </a:lnTo>
                <a:lnTo>
                  <a:pt x="1222086" y="1475153"/>
                </a:lnTo>
                <a:close/>
              </a:path>
              <a:path w="3109595" h="2044700">
                <a:moveTo>
                  <a:pt x="1225884" y="1473200"/>
                </a:moveTo>
                <a:lnTo>
                  <a:pt x="1222086" y="1475153"/>
                </a:lnTo>
                <a:lnTo>
                  <a:pt x="1208597" y="1485900"/>
                </a:lnTo>
                <a:lnTo>
                  <a:pt x="1192052" y="1498600"/>
                </a:lnTo>
                <a:lnTo>
                  <a:pt x="1200578" y="1498600"/>
                </a:lnTo>
                <a:lnTo>
                  <a:pt x="1217358" y="1485900"/>
                </a:lnTo>
                <a:lnTo>
                  <a:pt x="1225884" y="1473200"/>
                </a:lnTo>
                <a:close/>
              </a:path>
              <a:path w="3109595" h="2044700">
                <a:moveTo>
                  <a:pt x="1582190" y="1435100"/>
                </a:moveTo>
                <a:lnTo>
                  <a:pt x="1253253" y="1435100"/>
                </a:lnTo>
                <a:lnTo>
                  <a:pt x="1240377" y="1460500"/>
                </a:lnTo>
                <a:lnTo>
                  <a:pt x="1239536" y="1460500"/>
                </a:lnTo>
                <a:lnTo>
                  <a:pt x="1232324" y="1466607"/>
                </a:lnTo>
                <a:lnTo>
                  <a:pt x="1228043" y="1473200"/>
                </a:lnTo>
                <a:lnTo>
                  <a:pt x="1225884" y="1473200"/>
                </a:lnTo>
                <a:lnTo>
                  <a:pt x="1217358" y="1485900"/>
                </a:lnTo>
                <a:lnTo>
                  <a:pt x="1200578" y="1498600"/>
                </a:lnTo>
                <a:lnTo>
                  <a:pt x="1569811" y="1498600"/>
                </a:lnTo>
                <a:lnTo>
                  <a:pt x="1575897" y="1473200"/>
                </a:lnTo>
                <a:lnTo>
                  <a:pt x="1577994" y="1460500"/>
                </a:lnTo>
                <a:lnTo>
                  <a:pt x="1240286" y="1460500"/>
                </a:lnTo>
                <a:lnTo>
                  <a:pt x="1241717" y="1456462"/>
                </a:lnTo>
                <a:lnTo>
                  <a:pt x="1578661" y="1456462"/>
                </a:lnTo>
                <a:lnTo>
                  <a:pt x="1582190" y="1435100"/>
                </a:lnTo>
                <a:close/>
              </a:path>
              <a:path w="3109595" h="2044700">
                <a:moveTo>
                  <a:pt x="1230424" y="1468216"/>
                </a:moveTo>
                <a:lnTo>
                  <a:pt x="1224538" y="1473200"/>
                </a:lnTo>
                <a:lnTo>
                  <a:pt x="1222086" y="1475153"/>
                </a:lnTo>
                <a:lnTo>
                  <a:pt x="1225884" y="1473200"/>
                </a:lnTo>
                <a:lnTo>
                  <a:pt x="1228043" y="1473200"/>
                </a:lnTo>
                <a:lnTo>
                  <a:pt x="1230424" y="1468216"/>
                </a:lnTo>
                <a:close/>
              </a:path>
              <a:path w="3109595" h="2044700">
                <a:moveTo>
                  <a:pt x="1236289" y="1460500"/>
                </a:moveTo>
                <a:lnTo>
                  <a:pt x="1234110" y="1460500"/>
                </a:lnTo>
                <a:lnTo>
                  <a:pt x="1230424" y="1468216"/>
                </a:lnTo>
                <a:lnTo>
                  <a:pt x="1232324" y="1466607"/>
                </a:lnTo>
                <a:lnTo>
                  <a:pt x="1236289" y="1460500"/>
                </a:lnTo>
                <a:close/>
              </a:path>
              <a:path w="3109595" h="2044700">
                <a:moveTo>
                  <a:pt x="1246701" y="1442392"/>
                </a:moveTo>
                <a:lnTo>
                  <a:pt x="1243793" y="1447800"/>
                </a:lnTo>
                <a:lnTo>
                  <a:pt x="1236289" y="1460500"/>
                </a:lnTo>
                <a:lnTo>
                  <a:pt x="1239536" y="1460500"/>
                </a:lnTo>
                <a:lnTo>
                  <a:pt x="1241717" y="1456462"/>
                </a:lnTo>
                <a:lnTo>
                  <a:pt x="1246701" y="1442392"/>
                </a:lnTo>
                <a:close/>
              </a:path>
              <a:path w="3109595" h="2044700">
                <a:moveTo>
                  <a:pt x="1243381" y="1453380"/>
                </a:moveTo>
                <a:lnTo>
                  <a:pt x="1241717" y="1456462"/>
                </a:lnTo>
                <a:lnTo>
                  <a:pt x="1240286" y="1460500"/>
                </a:lnTo>
                <a:lnTo>
                  <a:pt x="1243381" y="1453380"/>
                </a:lnTo>
                <a:close/>
              </a:path>
              <a:path w="3109595" h="2044700">
                <a:moveTo>
                  <a:pt x="1253253" y="1435100"/>
                </a:moveTo>
                <a:lnTo>
                  <a:pt x="1243381" y="1453380"/>
                </a:lnTo>
                <a:lnTo>
                  <a:pt x="1240286" y="1460500"/>
                </a:lnTo>
                <a:lnTo>
                  <a:pt x="1253253" y="1435100"/>
                </a:lnTo>
                <a:close/>
              </a:path>
              <a:path w="3109595" h="2044700">
                <a:moveTo>
                  <a:pt x="1256847" y="1422400"/>
                </a:moveTo>
                <a:lnTo>
                  <a:pt x="1250623" y="1435100"/>
                </a:lnTo>
                <a:lnTo>
                  <a:pt x="1246701" y="1442392"/>
                </a:lnTo>
                <a:lnTo>
                  <a:pt x="1241717" y="1456462"/>
                </a:lnTo>
                <a:lnTo>
                  <a:pt x="1243381" y="1453380"/>
                </a:lnTo>
                <a:lnTo>
                  <a:pt x="1256847" y="1422400"/>
                </a:lnTo>
                <a:close/>
              </a:path>
              <a:path w="3109595" h="2044700">
                <a:moveTo>
                  <a:pt x="1584288" y="1422400"/>
                </a:moveTo>
                <a:lnTo>
                  <a:pt x="1256847" y="1422400"/>
                </a:lnTo>
                <a:lnTo>
                  <a:pt x="1243381" y="1453380"/>
                </a:lnTo>
                <a:lnTo>
                  <a:pt x="1253253" y="1435100"/>
                </a:lnTo>
                <a:lnTo>
                  <a:pt x="1582190" y="1435100"/>
                </a:lnTo>
                <a:lnTo>
                  <a:pt x="1584288" y="1422400"/>
                </a:lnTo>
                <a:close/>
              </a:path>
              <a:path w="3109595" h="2044700">
                <a:moveTo>
                  <a:pt x="1265483" y="1358900"/>
                </a:moveTo>
                <a:lnTo>
                  <a:pt x="1261343" y="1384300"/>
                </a:lnTo>
                <a:lnTo>
                  <a:pt x="1256123" y="1409700"/>
                </a:lnTo>
                <a:lnTo>
                  <a:pt x="1249285" y="1435100"/>
                </a:lnTo>
                <a:lnTo>
                  <a:pt x="1246701" y="1442392"/>
                </a:lnTo>
                <a:lnTo>
                  <a:pt x="1250623" y="1435100"/>
                </a:lnTo>
                <a:lnTo>
                  <a:pt x="1256847" y="1422400"/>
                </a:lnTo>
                <a:lnTo>
                  <a:pt x="1584288" y="1422400"/>
                </a:lnTo>
                <a:lnTo>
                  <a:pt x="1585875" y="1409700"/>
                </a:lnTo>
                <a:lnTo>
                  <a:pt x="1259730" y="1409700"/>
                </a:lnTo>
                <a:lnTo>
                  <a:pt x="1261236" y="1397000"/>
                </a:lnTo>
                <a:lnTo>
                  <a:pt x="1263977" y="1371600"/>
                </a:lnTo>
                <a:lnTo>
                  <a:pt x="1265483" y="1358900"/>
                </a:lnTo>
                <a:close/>
              </a:path>
              <a:path w="3109595" h="2044700">
                <a:moveTo>
                  <a:pt x="2639829" y="602458"/>
                </a:moveTo>
                <a:lnTo>
                  <a:pt x="2630508" y="608890"/>
                </a:lnTo>
                <a:lnTo>
                  <a:pt x="2621870" y="616825"/>
                </a:lnTo>
                <a:lnTo>
                  <a:pt x="2618253" y="622300"/>
                </a:lnTo>
                <a:lnTo>
                  <a:pt x="2615911" y="622300"/>
                </a:lnTo>
                <a:lnTo>
                  <a:pt x="2587042" y="635000"/>
                </a:lnTo>
                <a:lnTo>
                  <a:pt x="2557092" y="660400"/>
                </a:lnTo>
                <a:lnTo>
                  <a:pt x="2526199" y="673100"/>
                </a:lnTo>
                <a:lnTo>
                  <a:pt x="2519953" y="673100"/>
                </a:lnTo>
                <a:lnTo>
                  <a:pt x="2377913" y="711200"/>
                </a:lnTo>
                <a:lnTo>
                  <a:pt x="2276368" y="711200"/>
                </a:lnTo>
                <a:lnTo>
                  <a:pt x="2227651" y="723900"/>
                </a:lnTo>
                <a:lnTo>
                  <a:pt x="2032356" y="723900"/>
                </a:lnTo>
                <a:lnTo>
                  <a:pt x="1983506" y="736600"/>
                </a:lnTo>
                <a:lnTo>
                  <a:pt x="1885893" y="736600"/>
                </a:lnTo>
                <a:lnTo>
                  <a:pt x="1837161" y="749300"/>
                </a:lnTo>
                <a:lnTo>
                  <a:pt x="1787909" y="749300"/>
                </a:lnTo>
                <a:lnTo>
                  <a:pt x="1643944" y="787400"/>
                </a:lnTo>
                <a:lnTo>
                  <a:pt x="1598487" y="812800"/>
                </a:lnTo>
                <a:lnTo>
                  <a:pt x="1554929" y="838200"/>
                </a:lnTo>
                <a:lnTo>
                  <a:pt x="1518771" y="863600"/>
                </a:lnTo>
                <a:lnTo>
                  <a:pt x="1484909" y="889000"/>
                </a:lnTo>
                <a:lnTo>
                  <a:pt x="1453479" y="914400"/>
                </a:lnTo>
                <a:lnTo>
                  <a:pt x="1424614" y="952500"/>
                </a:lnTo>
                <a:lnTo>
                  <a:pt x="1397197" y="977900"/>
                </a:lnTo>
                <a:lnTo>
                  <a:pt x="1371600" y="1016000"/>
                </a:lnTo>
                <a:lnTo>
                  <a:pt x="1348567" y="1054100"/>
                </a:lnTo>
                <a:lnTo>
                  <a:pt x="1328843" y="1092200"/>
                </a:lnTo>
                <a:lnTo>
                  <a:pt x="1313096" y="1130300"/>
                </a:lnTo>
                <a:lnTo>
                  <a:pt x="1299506" y="1168400"/>
                </a:lnTo>
                <a:lnTo>
                  <a:pt x="1288345" y="1206500"/>
                </a:lnTo>
                <a:lnTo>
                  <a:pt x="1279885" y="1244600"/>
                </a:lnTo>
                <a:lnTo>
                  <a:pt x="1274105" y="1295400"/>
                </a:lnTo>
                <a:lnTo>
                  <a:pt x="1269269" y="1333500"/>
                </a:lnTo>
                <a:lnTo>
                  <a:pt x="1264703" y="1371600"/>
                </a:lnTo>
                <a:lnTo>
                  <a:pt x="1259730" y="1409700"/>
                </a:lnTo>
                <a:lnTo>
                  <a:pt x="1585875" y="1409700"/>
                </a:lnTo>
                <a:lnTo>
                  <a:pt x="1590638" y="1371600"/>
                </a:lnTo>
                <a:lnTo>
                  <a:pt x="1596686" y="1320800"/>
                </a:lnTo>
                <a:lnTo>
                  <a:pt x="1599544" y="1320800"/>
                </a:lnTo>
                <a:lnTo>
                  <a:pt x="1604695" y="1295400"/>
                </a:lnTo>
                <a:lnTo>
                  <a:pt x="1614720" y="1257300"/>
                </a:lnTo>
                <a:lnTo>
                  <a:pt x="1611088" y="1257300"/>
                </a:lnTo>
                <a:lnTo>
                  <a:pt x="1615394" y="1244600"/>
                </a:lnTo>
                <a:lnTo>
                  <a:pt x="1617150" y="1244600"/>
                </a:lnTo>
                <a:lnTo>
                  <a:pt x="1623212" y="1231900"/>
                </a:lnTo>
                <a:lnTo>
                  <a:pt x="1623559" y="1231253"/>
                </a:lnTo>
                <a:lnTo>
                  <a:pt x="1627649" y="1219200"/>
                </a:lnTo>
                <a:lnTo>
                  <a:pt x="1630019" y="1219200"/>
                </a:lnTo>
                <a:lnTo>
                  <a:pt x="1636825" y="1206500"/>
                </a:lnTo>
                <a:lnTo>
                  <a:pt x="1644307" y="1193800"/>
                </a:lnTo>
                <a:lnTo>
                  <a:pt x="1642051" y="1193800"/>
                </a:lnTo>
                <a:lnTo>
                  <a:pt x="1661398" y="1168400"/>
                </a:lnTo>
                <a:lnTo>
                  <a:pt x="1681827" y="1155700"/>
                </a:lnTo>
                <a:lnTo>
                  <a:pt x="1703609" y="1130300"/>
                </a:lnTo>
                <a:lnTo>
                  <a:pt x="1693892" y="1130300"/>
                </a:lnTo>
                <a:lnTo>
                  <a:pt x="1707906" y="1121133"/>
                </a:lnTo>
                <a:lnTo>
                  <a:pt x="1710182" y="1117600"/>
                </a:lnTo>
                <a:lnTo>
                  <a:pt x="1713308" y="1117600"/>
                </a:lnTo>
                <a:lnTo>
                  <a:pt x="1718019" y="1114661"/>
                </a:lnTo>
                <a:lnTo>
                  <a:pt x="1727014" y="1104900"/>
                </a:lnTo>
                <a:lnTo>
                  <a:pt x="1733669" y="1104900"/>
                </a:lnTo>
                <a:lnTo>
                  <a:pt x="1754839" y="1092200"/>
                </a:lnTo>
                <a:lnTo>
                  <a:pt x="1777843" y="1092200"/>
                </a:lnTo>
                <a:lnTo>
                  <a:pt x="1860617" y="1066800"/>
                </a:lnTo>
                <a:lnTo>
                  <a:pt x="1910362" y="1066800"/>
                </a:lnTo>
                <a:lnTo>
                  <a:pt x="1961437" y="1054100"/>
                </a:lnTo>
                <a:lnTo>
                  <a:pt x="2216680" y="1054100"/>
                </a:lnTo>
                <a:lnTo>
                  <a:pt x="2266520" y="1041400"/>
                </a:lnTo>
                <a:lnTo>
                  <a:pt x="2366112" y="1041400"/>
                </a:lnTo>
                <a:lnTo>
                  <a:pt x="2464999" y="1016000"/>
                </a:lnTo>
                <a:lnTo>
                  <a:pt x="2513957" y="1016000"/>
                </a:lnTo>
                <a:lnTo>
                  <a:pt x="2606266" y="990600"/>
                </a:lnTo>
                <a:lnTo>
                  <a:pt x="2650990" y="965200"/>
                </a:lnTo>
                <a:lnTo>
                  <a:pt x="2694592" y="952500"/>
                </a:lnTo>
                <a:lnTo>
                  <a:pt x="2736945" y="927100"/>
                </a:lnTo>
                <a:lnTo>
                  <a:pt x="2777922" y="901700"/>
                </a:lnTo>
                <a:lnTo>
                  <a:pt x="2817397" y="876300"/>
                </a:lnTo>
                <a:lnTo>
                  <a:pt x="2855244" y="850900"/>
                </a:lnTo>
                <a:lnTo>
                  <a:pt x="2891974" y="812800"/>
                </a:lnTo>
                <a:lnTo>
                  <a:pt x="2924993" y="774700"/>
                </a:lnTo>
                <a:lnTo>
                  <a:pt x="2954366" y="736600"/>
                </a:lnTo>
                <a:lnTo>
                  <a:pt x="2980161" y="685800"/>
                </a:lnTo>
                <a:lnTo>
                  <a:pt x="2987589" y="673100"/>
                </a:lnTo>
                <a:lnTo>
                  <a:pt x="2526199" y="673100"/>
                </a:lnTo>
                <a:lnTo>
                  <a:pt x="2530810" y="667084"/>
                </a:lnTo>
                <a:lnTo>
                  <a:pt x="2991108" y="667084"/>
                </a:lnTo>
                <a:lnTo>
                  <a:pt x="3002446" y="647700"/>
                </a:lnTo>
                <a:lnTo>
                  <a:pt x="3011868" y="622300"/>
                </a:lnTo>
                <a:lnTo>
                  <a:pt x="2618253" y="622300"/>
                </a:lnTo>
                <a:lnTo>
                  <a:pt x="2621870" y="616825"/>
                </a:lnTo>
                <a:lnTo>
                  <a:pt x="3013899" y="616825"/>
                </a:lnTo>
                <a:lnTo>
                  <a:pt x="3016579" y="609600"/>
                </a:lnTo>
                <a:lnTo>
                  <a:pt x="2635034" y="609600"/>
                </a:lnTo>
                <a:lnTo>
                  <a:pt x="2639829" y="602458"/>
                </a:lnTo>
                <a:close/>
              </a:path>
              <a:path w="3109595" h="2044700">
                <a:moveTo>
                  <a:pt x="1599544" y="1320800"/>
                </a:moveTo>
                <a:lnTo>
                  <a:pt x="1596686" y="1320800"/>
                </a:lnTo>
                <a:lnTo>
                  <a:pt x="1595486" y="1333500"/>
                </a:lnTo>
                <a:lnTo>
                  <a:pt x="1594081" y="1346200"/>
                </a:lnTo>
                <a:lnTo>
                  <a:pt x="1592541" y="1358900"/>
                </a:lnTo>
                <a:lnTo>
                  <a:pt x="1590933" y="1371600"/>
                </a:lnTo>
                <a:lnTo>
                  <a:pt x="1596968" y="1333500"/>
                </a:lnTo>
                <a:lnTo>
                  <a:pt x="1599544" y="1320800"/>
                </a:lnTo>
                <a:close/>
              </a:path>
              <a:path w="3109595" h="2044700">
                <a:moveTo>
                  <a:pt x="1617150" y="1244600"/>
                </a:moveTo>
                <a:lnTo>
                  <a:pt x="1615394" y="1244600"/>
                </a:lnTo>
                <a:lnTo>
                  <a:pt x="1611088" y="1257300"/>
                </a:lnTo>
                <a:lnTo>
                  <a:pt x="1617150" y="1244600"/>
                </a:lnTo>
                <a:close/>
              </a:path>
              <a:path w="3109595" h="2044700">
                <a:moveTo>
                  <a:pt x="1619030" y="1244600"/>
                </a:moveTo>
                <a:lnTo>
                  <a:pt x="1617150" y="1244600"/>
                </a:lnTo>
                <a:lnTo>
                  <a:pt x="1611088" y="1257300"/>
                </a:lnTo>
                <a:lnTo>
                  <a:pt x="1614720" y="1257300"/>
                </a:lnTo>
                <a:lnTo>
                  <a:pt x="1619030" y="1244600"/>
                </a:lnTo>
                <a:close/>
              </a:path>
              <a:path w="3109595" h="2044700">
                <a:moveTo>
                  <a:pt x="1624458" y="1229574"/>
                </a:moveTo>
                <a:lnTo>
                  <a:pt x="1623559" y="1231253"/>
                </a:lnTo>
                <a:lnTo>
                  <a:pt x="1619030" y="1244600"/>
                </a:lnTo>
                <a:lnTo>
                  <a:pt x="1619635" y="1244600"/>
                </a:lnTo>
                <a:lnTo>
                  <a:pt x="1623743" y="1231900"/>
                </a:lnTo>
                <a:lnTo>
                  <a:pt x="1624458" y="1229574"/>
                </a:lnTo>
                <a:close/>
              </a:path>
              <a:path w="3109595" h="2044700">
                <a:moveTo>
                  <a:pt x="1630019" y="1219200"/>
                </a:moveTo>
                <a:lnTo>
                  <a:pt x="1627649" y="1219200"/>
                </a:lnTo>
                <a:lnTo>
                  <a:pt x="1624458" y="1229574"/>
                </a:lnTo>
                <a:lnTo>
                  <a:pt x="1630019" y="1219200"/>
                </a:lnTo>
                <a:close/>
              </a:path>
              <a:path w="3109595" h="2044700">
                <a:moveTo>
                  <a:pt x="1667972" y="1168400"/>
                </a:moveTo>
                <a:lnTo>
                  <a:pt x="1651790" y="1181100"/>
                </a:lnTo>
                <a:lnTo>
                  <a:pt x="1644307" y="1193800"/>
                </a:lnTo>
                <a:lnTo>
                  <a:pt x="1648833" y="1193800"/>
                </a:lnTo>
                <a:lnTo>
                  <a:pt x="1655278" y="1181100"/>
                </a:lnTo>
                <a:lnTo>
                  <a:pt x="1667972" y="1168400"/>
                </a:lnTo>
                <a:close/>
              </a:path>
              <a:path w="3109595" h="2044700">
                <a:moveTo>
                  <a:pt x="1715311" y="1117600"/>
                </a:moveTo>
                <a:lnTo>
                  <a:pt x="1713308" y="1117600"/>
                </a:lnTo>
                <a:lnTo>
                  <a:pt x="1707906" y="1121133"/>
                </a:lnTo>
                <a:lnTo>
                  <a:pt x="1702002" y="1130300"/>
                </a:lnTo>
                <a:lnTo>
                  <a:pt x="1703609" y="1130300"/>
                </a:lnTo>
                <a:lnTo>
                  <a:pt x="1715311" y="1117600"/>
                </a:lnTo>
                <a:close/>
              </a:path>
              <a:path w="3109595" h="2044700">
                <a:moveTo>
                  <a:pt x="1713308" y="1117600"/>
                </a:moveTo>
                <a:lnTo>
                  <a:pt x="1710182" y="1117600"/>
                </a:lnTo>
                <a:lnTo>
                  <a:pt x="1707906" y="1121133"/>
                </a:lnTo>
                <a:lnTo>
                  <a:pt x="1713308" y="1117600"/>
                </a:lnTo>
                <a:close/>
              </a:path>
              <a:path w="3109595" h="2044700">
                <a:moveTo>
                  <a:pt x="1722229" y="1112035"/>
                </a:moveTo>
                <a:lnTo>
                  <a:pt x="1718019" y="1114661"/>
                </a:lnTo>
                <a:lnTo>
                  <a:pt x="1715311" y="1117600"/>
                </a:lnTo>
                <a:lnTo>
                  <a:pt x="1718497" y="1117600"/>
                </a:lnTo>
                <a:lnTo>
                  <a:pt x="1722229" y="1112035"/>
                </a:lnTo>
                <a:close/>
              </a:path>
              <a:path w="3109595" h="2044700">
                <a:moveTo>
                  <a:pt x="1733669" y="1104900"/>
                </a:moveTo>
                <a:lnTo>
                  <a:pt x="1727014" y="1104900"/>
                </a:lnTo>
                <a:lnTo>
                  <a:pt x="1722229" y="1112035"/>
                </a:lnTo>
                <a:lnTo>
                  <a:pt x="1733669" y="1104900"/>
                </a:lnTo>
                <a:close/>
              </a:path>
              <a:path w="3109595" h="2044700">
                <a:moveTo>
                  <a:pt x="1777843" y="1092200"/>
                </a:moveTo>
                <a:lnTo>
                  <a:pt x="1776684" y="1092200"/>
                </a:lnTo>
                <a:lnTo>
                  <a:pt x="1737809" y="1104900"/>
                </a:lnTo>
                <a:lnTo>
                  <a:pt x="1777843" y="1092200"/>
                </a:lnTo>
                <a:close/>
              </a:path>
              <a:path w="3109595" h="2044700">
                <a:moveTo>
                  <a:pt x="2542876" y="660400"/>
                </a:moveTo>
                <a:lnTo>
                  <a:pt x="2535934" y="660400"/>
                </a:lnTo>
                <a:lnTo>
                  <a:pt x="2530810" y="667084"/>
                </a:lnTo>
                <a:lnTo>
                  <a:pt x="2542876" y="660400"/>
                </a:lnTo>
                <a:close/>
              </a:path>
              <a:path w="3109595" h="2044700">
                <a:moveTo>
                  <a:pt x="2565798" y="647700"/>
                </a:moveTo>
                <a:lnTo>
                  <a:pt x="2542876" y="660400"/>
                </a:lnTo>
                <a:lnTo>
                  <a:pt x="2545732" y="660400"/>
                </a:lnTo>
                <a:lnTo>
                  <a:pt x="2565798" y="647700"/>
                </a:lnTo>
                <a:close/>
              </a:path>
              <a:path w="3109595" h="2044700">
                <a:moveTo>
                  <a:pt x="2624550" y="612769"/>
                </a:moveTo>
                <a:lnTo>
                  <a:pt x="2609727" y="622300"/>
                </a:lnTo>
                <a:lnTo>
                  <a:pt x="2615911" y="622300"/>
                </a:lnTo>
                <a:lnTo>
                  <a:pt x="2621870" y="616825"/>
                </a:lnTo>
                <a:lnTo>
                  <a:pt x="2624550" y="612769"/>
                </a:lnTo>
                <a:close/>
              </a:path>
              <a:path w="3109595" h="2044700">
                <a:moveTo>
                  <a:pt x="2629480" y="609600"/>
                </a:moveTo>
                <a:lnTo>
                  <a:pt x="2626644" y="609600"/>
                </a:lnTo>
                <a:lnTo>
                  <a:pt x="2624550" y="612769"/>
                </a:lnTo>
                <a:lnTo>
                  <a:pt x="2629480" y="609600"/>
                </a:lnTo>
                <a:close/>
              </a:path>
              <a:path w="3109595" h="2044700">
                <a:moveTo>
                  <a:pt x="2630508" y="608890"/>
                </a:moveTo>
                <a:lnTo>
                  <a:pt x="2629480" y="609600"/>
                </a:lnTo>
                <a:lnTo>
                  <a:pt x="2629735" y="609600"/>
                </a:lnTo>
                <a:lnTo>
                  <a:pt x="2630508" y="608890"/>
                </a:lnTo>
                <a:close/>
              </a:path>
              <a:path w="3109595" h="2044700">
                <a:moveTo>
                  <a:pt x="2680460" y="559771"/>
                </a:moveTo>
                <a:lnTo>
                  <a:pt x="2665207" y="571500"/>
                </a:lnTo>
                <a:lnTo>
                  <a:pt x="2647883" y="596900"/>
                </a:lnTo>
                <a:lnTo>
                  <a:pt x="2639829" y="602458"/>
                </a:lnTo>
                <a:lnTo>
                  <a:pt x="2635034" y="609600"/>
                </a:lnTo>
                <a:lnTo>
                  <a:pt x="3016579" y="609600"/>
                </a:lnTo>
                <a:lnTo>
                  <a:pt x="3021290" y="596900"/>
                </a:lnTo>
                <a:lnTo>
                  <a:pt x="2656527" y="596900"/>
                </a:lnTo>
                <a:lnTo>
                  <a:pt x="2662587" y="584200"/>
                </a:lnTo>
                <a:lnTo>
                  <a:pt x="2668854" y="571500"/>
                </a:lnTo>
                <a:lnTo>
                  <a:pt x="2673431" y="571500"/>
                </a:lnTo>
                <a:lnTo>
                  <a:pt x="2680460" y="559771"/>
                </a:lnTo>
                <a:close/>
              </a:path>
              <a:path w="3109595" h="2044700">
                <a:moveTo>
                  <a:pt x="2643560" y="596900"/>
                </a:moveTo>
                <a:lnTo>
                  <a:pt x="2630508" y="608890"/>
                </a:lnTo>
                <a:lnTo>
                  <a:pt x="2639829" y="602458"/>
                </a:lnTo>
                <a:lnTo>
                  <a:pt x="2643560" y="596900"/>
                </a:lnTo>
                <a:close/>
              </a:path>
              <a:path w="3109595" h="2044700">
                <a:moveTo>
                  <a:pt x="2681724" y="558800"/>
                </a:moveTo>
                <a:lnTo>
                  <a:pt x="2680460" y="559771"/>
                </a:lnTo>
                <a:lnTo>
                  <a:pt x="2673431" y="571500"/>
                </a:lnTo>
                <a:lnTo>
                  <a:pt x="2656527" y="596900"/>
                </a:lnTo>
                <a:lnTo>
                  <a:pt x="3021290" y="596900"/>
                </a:lnTo>
                <a:lnTo>
                  <a:pt x="3029024" y="571500"/>
                </a:lnTo>
                <a:lnTo>
                  <a:pt x="2675256" y="571500"/>
                </a:lnTo>
                <a:lnTo>
                  <a:pt x="2681724" y="558800"/>
                </a:lnTo>
                <a:close/>
              </a:path>
              <a:path w="3109595" h="2044700">
                <a:moveTo>
                  <a:pt x="3032891" y="558800"/>
                </a:moveTo>
                <a:lnTo>
                  <a:pt x="2681724" y="558800"/>
                </a:lnTo>
                <a:lnTo>
                  <a:pt x="2675256" y="571500"/>
                </a:lnTo>
                <a:lnTo>
                  <a:pt x="3029024" y="571500"/>
                </a:lnTo>
                <a:lnTo>
                  <a:pt x="3032891" y="558800"/>
                </a:lnTo>
                <a:close/>
              </a:path>
              <a:path w="3109595" h="2044700">
                <a:moveTo>
                  <a:pt x="2714845" y="482600"/>
                </a:moveTo>
                <a:lnTo>
                  <a:pt x="2702392" y="520700"/>
                </a:lnTo>
                <a:lnTo>
                  <a:pt x="2688653" y="546100"/>
                </a:lnTo>
                <a:lnTo>
                  <a:pt x="2680460" y="559771"/>
                </a:lnTo>
                <a:lnTo>
                  <a:pt x="2681724" y="558800"/>
                </a:lnTo>
                <a:lnTo>
                  <a:pt x="3032891" y="558800"/>
                </a:lnTo>
                <a:lnTo>
                  <a:pt x="3036758" y="546100"/>
                </a:lnTo>
                <a:lnTo>
                  <a:pt x="3039798" y="533400"/>
                </a:lnTo>
                <a:lnTo>
                  <a:pt x="2698284" y="533400"/>
                </a:lnTo>
                <a:lnTo>
                  <a:pt x="2702595" y="520700"/>
                </a:lnTo>
                <a:lnTo>
                  <a:pt x="2706836" y="508000"/>
                </a:lnTo>
                <a:lnTo>
                  <a:pt x="2710941" y="495300"/>
                </a:lnTo>
                <a:lnTo>
                  <a:pt x="2714845" y="482600"/>
                </a:lnTo>
                <a:close/>
              </a:path>
              <a:path w="3109595" h="2044700">
                <a:moveTo>
                  <a:pt x="2744532" y="348209"/>
                </a:moveTo>
                <a:lnTo>
                  <a:pt x="2739595" y="381000"/>
                </a:lnTo>
                <a:lnTo>
                  <a:pt x="2729245" y="431800"/>
                </a:lnTo>
                <a:lnTo>
                  <a:pt x="2715655" y="482600"/>
                </a:lnTo>
                <a:lnTo>
                  <a:pt x="2698284" y="533400"/>
                </a:lnTo>
                <a:lnTo>
                  <a:pt x="3039798" y="533400"/>
                </a:lnTo>
                <a:lnTo>
                  <a:pt x="3048919" y="495300"/>
                </a:lnTo>
                <a:lnTo>
                  <a:pt x="3058254" y="457200"/>
                </a:lnTo>
                <a:lnTo>
                  <a:pt x="3065455" y="406400"/>
                </a:lnTo>
                <a:lnTo>
                  <a:pt x="3068228" y="381000"/>
                </a:lnTo>
                <a:lnTo>
                  <a:pt x="2740766" y="381000"/>
                </a:lnTo>
                <a:lnTo>
                  <a:pt x="2744532" y="348209"/>
                </a:lnTo>
                <a:close/>
              </a:path>
              <a:path w="3109595" h="2044700">
                <a:moveTo>
                  <a:pt x="2747243" y="330200"/>
                </a:moveTo>
                <a:lnTo>
                  <a:pt x="2744532" y="348209"/>
                </a:lnTo>
                <a:lnTo>
                  <a:pt x="2740766" y="381000"/>
                </a:lnTo>
                <a:lnTo>
                  <a:pt x="2747243" y="330200"/>
                </a:lnTo>
                <a:close/>
              </a:path>
              <a:path w="3109595" h="2044700">
                <a:moveTo>
                  <a:pt x="3073188" y="330200"/>
                </a:moveTo>
                <a:lnTo>
                  <a:pt x="2747243" y="330200"/>
                </a:lnTo>
                <a:lnTo>
                  <a:pt x="2740766" y="381000"/>
                </a:lnTo>
                <a:lnTo>
                  <a:pt x="3068228" y="381000"/>
                </a:lnTo>
                <a:lnTo>
                  <a:pt x="3071002" y="355600"/>
                </a:lnTo>
                <a:lnTo>
                  <a:pt x="3073188" y="330200"/>
                </a:lnTo>
                <a:close/>
              </a:path>
              <a:path w="3109595" h="2044700">
                <a:moveTo>
                  <a:pt x="3109023" y="0"/>
                </a:moveTo>
                <a:lnTo>
                  <a:pt x="2776779" y="0"/>
                </a:lnTo>
                <a:lnTo>
                  <a:pt x="2773324" y="25400"/>
                </a:lnTo>
                <a:lnTo>
                  <a:pt x="2766769" y="76200"/>
                </a:lnTo>
                <a:lnTo>
                  <a:pt x="2761645" y="127000"/>
                </a:lnTo>
                <a:lnTo>
                  <a:pt x="2757536" y="177800"/>
                </a:lnTo>
                <a:lnTo>
                  <a:pt x="2754189" y="228600"/>
                </a:lnTo>
                <a:lnTo>
                  <a:pt x="2750809" y="279400"/>
                </a:lnTo>
                <a:lnTo>
                  <a:pt x="2746600" y="330200"/>
                </a:lnTo>
                <a:lnTo>
                  <a:pt x="2744532" y="348209"/>
                </a:lnTo>
                <a:lnTo>
                  <a:pt x="2747243" y="330200"/>
                </a:lnTo>
                <a:lnTo>
                  <a:pt x="3073188" y="330200"/>
                </a:lnTo>
                <a:lnTo>
                  <a:pt x="3075375" y="304800"/>
                </a:lnTo>
                <a:lnTo>
                  <a:pt x="3079055" y="254000"/>
                </a:lnTo>
                <a:lnTo>
                  <a:pt x="3082521" y="203200"/>
                </a:lnTo>
                <a:lnTo>
                  <a:pt x="3086254" y="152400"/>
                </a:lnTo>
                <a:lnTo>
                  <a:pt x="3090735" y="114300"/>
                </a:lnTo>
                <a:lnTo>
                  <a:pt x="3092161" y="101600"/>
                </a:lnTo>
                <a:lnTo>
                  <a:pt x="3089965" y="101600"/>
                </a:lnTo>
                <a:lnTo>
                  <a:pt x="3091483" y="88900"/>
                </a:lnTo>
                <a:lnTo>
                  <a:pt x="3092932" y="76200"/>
                </a:lnTo>
                <a:lnTo>
                  <a:pt x="3093874" y="76200"/>
                </a:lnTo>
                <a:lnTo>
                  <a:pt x="3097783" y="50800"/>
                </a:lnTo>
                <a:lnTo>
                  <a:pt x="3107693" y="12700"/>
                </a:lnTo>
                <a:lnTo>
                  <a:pt x="3109023" y="0"/>
                </a:lnTo>
                <a:close/>
              </a:path>
              <a:path w="3109595" h="2044700">
                <a:moveTo>
                  <a:pt x="3093874" y="76200"/>
                </a:moveTo>
                <a:lnTo>
                  <a:pt x="3092932" y="76200"/>
                </a:lnTo>
                <a:lnTo>
                  <a:pt x="3091483" y="88900"/>
                </a:lnTo>
                <a:lnTo>
                  <a:pt x="3089965" y="101600"/>
                </a:lnTo>
                <a:lnTo>
                  <a:pt x="3093874" y="76200"/>
                </a:lnTo>
                <a:close/>
              </a:path>
              <a:path w="3109595" h="2044700">
                <a:moveTo>
                  <a:pt x="3096442" y="63500"/>
                </a:moveTo>
                <a:lnTo>
                  <a:pt x="3094518" y="76200"/>
                </a:lnTo>
                <a:lnTo>
                  <a:pt x="3093874" y="76200"/>
                </a:lnTo>
                <a:lnTo>
                  <a:pt x="3089965" y="101600"/>
                </a:lnTo>
                <a:lnTo>
                  <a:pt x="3092161" y="101600"/>
                </a:lnTo>
                <a:lnTo>
                  <a:pt x="3096442" y="63500"/>
                </a:lnTo>
                <a:close/>
              </a:path>
            </a:pathLst>
          </a:custGeom>
          <a:solidFill>
            <a:srgbClr val="FF7B47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783766"/>
            <a:ext cx="1910080" cy="2036445"/>
          </a:xfrm>
          <a:custGeom>
            <a:avLst/>
            <a:gdLst/>
            <a:ahLst/>
            <a:cxnLst/>
            <a:rect l="l" t="t" r="r" b="b"/>
            <a:pathLst>
              <a:path w="1910080" h="2036445">
                <a:moveTo>
                  <a:pt x="1553399" y="1150484"/>
                </a:moveTo>
                <a:lnTo>
                  <a:pt x="924471" y="1150484"/>
                </a:lnTo>
                <a:lnTo>
                  <a:pt x="949490" y="1160595"/>
                </a:lnTo>
                <a:lnTo>
                  <a:pt x="973969" y="1171452"/>
                </a:lnTo>
                <a:lnTo>
                  <a:pt x="1022389" y="1195124"/>
                </a:lnTo>
                <a:lnTo>
                  <a:pt x="1066712" y="1221118"/>
                </a:lnTo>
                <a:lnTo>
                  <a:pt x="1109826" y="1248945"/>
                </a:lnTo>
                <a:lnTo>
                  <a:pt x="1151730" y="1278534"/>
                </a:lnTo>
                <a:lnTo>
                  <a:pt x="1192425" y="1309817"/>
                </a:lnTo>
                <a:lnTo>
                  <a:pt x="1231910" y="1342724"/>
                </a:lnTo>
                <a:lnTo>
                  <a:pt x="1265805" y="1377100"/>
                </a:lnTo>
                <a:lnTo>
                  <a:pt x="1298361" y="1412535"/>
                </a:lnTo>
                <a:lnTo>
                  <a:pt x="1329557" y="1449010"/>
                </a:lnTo>
                <a:lnTo>
                  <a:pt x="1359375" y="1486506"/>
                </a:lnTo>
                <a:lnTo>
                  <a:pt x="1387793" y="1525002"/>
                </a:lnTo>
                <a:lnTo>
                  <a:pt x="1414792" y="1564479"/>
                </a:lnTo>
                <a:lnTo>
                  <a:pt x="1441332" y="1610780"/>
                </a:lnTo>
                <a:lnTo>
                  <a:pt x="1465729" y="1658047"/>
                </a:lnTo>
                <a:lnTo>
                  <a:pt x="1488089" y="1706210"/>
                </a:lnTo>
                <a:lnTo>
                  <a:pt x="1508515" y="1755201"/>
                </a:lnTo>
                <a:lnTo>
                  <a:pt x="1527121" y="1804990"/>
                </a:lnTo>
                <a:lnTo>
                  <a:pt x="1537822" y="1844647"/>
                </a:lnTo>
                <a:lnTo>
                  <a:pt x="1547990" y="1884874"/>
                </a:lnTo>
                <a:lnTo>
                  <a:pt x="1558451" y="1918894"/>
                </a:lnTo>
                <a:lnTo>
                  <a:pt x="1594765" y="1978022"/>
                </a:lnTo>
                <a:lnTo>
                  <a:pt x="1652139" y="2018915"/>
                </a:lnTo>
                <a:lnTo>
                  <a:pt x="1724098" y="2036446"/>
                </a:lnTo>
                <a:lnTo>
                  <a:pt x="1759673" y="2033198"/>
                </a:lnTo>
                <a:lnTo>
                  <a:pt x="1804351" y="2017165"/>
                </a:lnTo>
                <a:lnTo>
                  <a:pt x="1843989" y="1991092"/>
                </a:lnTo>
                <a:lnTo>
                  <a:pt x="1876307" y="1956699"/>
                </a:lnTo>
                <a:lnTo>
                  <a:pt x="1899026" y="1915707"/>
                </a:lnTo>
                <a:lnTo>
                  <a:pt x="1909867" y="1869834"/>
                </a:lnTo>
                <a:lnTo>
                  <a:pt x="1906549" y="1820803"/>
                </a:lnTo>
                <a:lnTo>
                  <a:pt x="1894897" y="1772190"/>
                </a:lnTo>
                <a:lnTo>
                  <a:pt x="1881558" y="1724078"/>
                </a:lnTo>
                <a:lnTo>
                  <a:pt x="1866558" y="1676510"/>
                </a:lnTo>
                <a:lnTo>
                  <a:pt x="1849922" y="1629526"/>
                </a:lnTo>
                <a:lnTo>
                  <a:pt x="1831675" y="1583167"/>
                </a:lnTo>
                <a:lnTo>
                  <a:pt x="1811844" y="1537475"/>
                </a:lnTo>
                <a:lnTo>
                  <a:pt x="1790454" y="1492490"/>
                </a:lnTo>
                <a:lnTo>
                  <a:pt x="1767529" y="1448256"/>
                </a:lnTo>
                <a:lnTo>
                  <a:pt x="1743096" y="1404811"/>
                </a:lnTo>
                <a:lnTo>
                  <a:pt x="1717181" y="1362199"/>
                </a:lnTo>
                <a:lnTo>
                  <a:pt x="1689809" y="1320459"/>
                </a:lnTo>
                <a:lnTo>
                  <a:pt x="1661004" y="1279634"/>
                </a:lnTo>
                <a:lnTo>
                  <a:pt x="1630794" y="1239765"/>
                </a:lnTo>
                <a:lnTo>
                  <a:pt x="1598006" y="1199892"/>
                </a:lnTo>
                <a:lnTo>
                  <a:pt x="1563814" y="1161370"/>
                </a:lnTo>
                <a:lnTo>
                  <a:pt x="1553399" y="1150484"/>
                </a:lnTo>
                <a:close/>
              </a:path>
              <a:path w="1910080" h="2036445">
                <a:moveTo>
                  <a:pt x="518179" y="706596"/>
                </a:moveTo>
                <a:lnTo>
                  <a:pt x="449170" y="707473"/>
                </a:lnTo>
                <a:lnTo>
                  <a:pt x="366690" y="712833"/>
                </a:lnTo>
                <a:lnTo>
                  <a:pt x="319817" y="718433"/>
                </a:lnTo>
                <a:lnTo>
                  <a:pt x="273359" y="725958"/>
                </a:lnTo>
                <a:lnTo>
                  <a:pt x="227305" y="735448"/>
                </a:lnTo>
                <a:lnTo>
                  <a:pt x="181641" y="746941"/>
                </a:lnTo>
                <a:lnTo>
                  <a:pt x="136355" y="760475"/>
                </a:lnTo>
                <a:lnTo>
                  <a:pt x="91435" y="776088"/>
                </a:lnTo>
                <a:lnTo>
                  <a:pt x="44803" y="794679"/>
                </a:lnTo>
                <a:lnTo>
                  <a:pt x="0" y="816069"/>
                </a:lnTo>
                <a:lnTo>
                  <a:pt x="0" y="1754428"/>
                </a:lnTo>
                <a:lnTo>
                  <a:pt x="57897" y="1777955"/>
                </a:lnTo>
                <a:lnTo>
                  <a:pt x="104768" y="1791303"/>
                </a:lnTo>
                <a:lnTo>
                  <a:pt x="153352" y="1800635"/>
                </a:lnTo>
                <a:lnTo>
                  <a:pt x="204441" y="1804990"/>
                </a:lnTo>
                <a:lnTo>
                  <a:pt x="256134" y="1804623"/>
                </a:lnTo>
                <a:lnTo>
                  <a:pt x="307890" y="1799747"/>
                </a:lnTo>
                <a:lnTo>
                  <a:pt x="359168" y="1790577"/>
                </a:lnTo>
                <a:lnTo>
                  <a:pt x="409424" y="1777325"/>
                </a:lnTo>
                <a:lnTo>
                  <a:pt x="458119" y="1760206"/>
                </a:lnTo>
                <a:lnTo>
                  <a:pt x="504710" y="1739434"/>
                </a:lnTo>
                <a:lnTo>
                  <a:pt x="551662" y="1714741"/>
                </a:lnTo>
                <a:lnTo>
                  <a:pt x="596699" y="1686471"/>
                </a:lnTo>
                <a:lnTo>
                  <a:pt x="639582" y="1654838"/>
                </a:lnTo>
                <a:lnTo>
                  <a:pt x="680072" y="1620056"/>
                </a:lnTo>
                <a:lnTo>
                  <a:pt x="717929" y="1582340"/>
                </a:lnTo>
                <a:lnTo>
                  <a:pt x="752915" y="1541903"/>
                </a:lnTo>
                <a:lnTo>
                  <a:pt x="784790" y="1498959"/>
                </a:lnTo>
                <a:lnTo>
                  <a:pt x="813799" y="1452643"/>
                </a:lnTo>
                <a:lnTo>
                  <a:pt x="820234" y="1440641"/>
                </a:lnTo>
                <a:lnTo>
                  <a:pt x="236155" y="1440641"/>
                </a:lnTo>
                <a:lnTo>
                  <a:pt x="223081" y="1439953"/>
                </a:lnTo>
                <a:lnTo>
                  <a:pt x="183595" y="1435599"/>
                </a:lnTo>
                <a:lnTo>
                  <a:pt x="143991" y="1421197"/>
                </a:lnTo>
                <a:lnTo>
                  <a:pt x="104392" y="1391682"/>
                </a:lnTo>
                <a:lnTo>
                  <a:pt x="72712" y="1354967"/>
                </a:lnTo>
                <a:lnTo>
                  <a:pt x="56152" y="1318238"/>
                </a:lnTo>
                <a:lnTo>
                  <a:pt x="50842" y="1281704"/>
                </a:lnTo>
                <a:lnTo>
                  <a:pt x="51113" y="1274684"/>
                </a:lnTo>
                <a:lnTo>
                  <a:pt x="64075" y="1232564"/>
                </a:lnTo>
                <a:lnTo>
                  <a:pt x="87114" y="1200154"/>
                </a:lnTo>
                <a:lnTo>
                  <a:pt x="125487" y="1166649"/>
                </a:lnTo>
                <a:lnTo>
                  <a:pt x="167629" y="1141554"/>
                </a:lnTo>
                <a:lnTo>
                  <a:pt x="226241" y="1115049"/>
                </a:lnTo>
                <a:lnTo>
                  <a:pt x="309479" y="1090484"/>
                </a:lnTo>
                <a:lnTo>
                  <a:pt x="362872" y="1080728"/>
                </a:lnTo>
                <a:lnTo>
                  <a:pt x="416805" y="1073808"/>
                </a:lnTo>
                <a:lnTo>
                  <a:pt x="470872" y="1069115"/>
                </a:lnTo>
                <a:lnTo>
                  <a:pt x="495914" y="1068738"/>
                </a:lnTo>
                <a:lnTo>
                  <a:pt x="1469553" y="1068738"/>
                </a:lnTo>
                <a:lnTo>
                  <a:pt x="1453346" y="1054124"/>
                </a:lnTo>
                <a:lnTo>
                  <a:pt x="1414070" y="1021222"/>
                </a:lnTo>
                <a:lnTo>
                  <a:pt x="1373655" y="989779"/>
                </a:lnTo>
                <a:lnTo>
                  <a:pt x="1332155" y="959816"/>
                </a:lnTo>
                <a:lnTo>
                  <a:pt x="1289622" y="931356"/>
                </a:lnTo>
                <a:lnTo>
                  <a:pt x="1246110" y="904420"/>
                </a:lnTo>
                <a:lnTo>
                  <a:pt x="1201671" y="879029"/>
                </a:lnTo>
                <a:lnTo>
                  <a:pt x="1156359" y="855206"/>
                </a:lnTo>
                <a:lnTo>
                  <a:pt x="1110227" y="832971"/>
                </a:lnTo>
                <a:lnTo>
                  <a:pt x="1067535" y="813922"/>
                </a:lnTo>
                <a:lnTo>
                  <a:pt x="1024639" y="796697"/>
                </a:lnTo>
                <a:lnTo>
                  <a:pt x="981337" y="781229"/>
                </a:lnTo>
                <a:lnTo>
                  <a:pt x="937428" y="767452"/>
                </a:lnTo>
                <a:lnTo>
                  <a:pt x="929689" y="714265"/>
                </a:lnTo>
                <a:lnTo>
                  <a:pt x="928186" y="706962"/>
                </a:lnTo>
                <a:lnTo>
                  <a:pt x="552951" y="706962"/>
                </a:lnTo>
                <a:lnTo>
                  <a:pt x="518179" y="706596"/>
                </a:lnTo>
                <a:close/>
              </a:path>
              <a:path w="1910080" h="2036445">
                <a:moveTo>
                  <a:pt x="1469553" y="1068738"/>
                </a:moveTo>
                <a:lnTo>
                  <a:pt x="495914" y="1068738"/>
                </a:lnTo>
                <a:lnTo>
                  <a:pt x="520550" y="1068763"/>
                </a:lnTo>
                <a:lnTo>
                  <a:pt x="545188" y="1069326"/>
                </a:lnTo>
                <a:lnTo>
                  <a:pt x="570230" y="1070563"/>
                </a:lnTo>
                <a:lnTo>
                  <a:pt x="568723" y="1078024"/>
                </a:lnTo>
                <a:lnTo>
                  <a:pt x="565979" y="1092941"/>
                </a:lnTo>
                <a:lnTo>
                  <a:pt x="553693" y="1139084"/>
                </a:lnTo>
                <a:lnTo>
                  <a:pt x="540818" y="1177214"/>
                </a:lnTo>
                <a:lnTo>
                  <a:pt x="526198" y="1214300"/>
                </a:lnTo>
                <a:lnTo>
                  <a:pt x="509751" y="1250560"/>
                </a:lnTo>
                <a:lnTo>
                  <a:pt x="480772" y="1294751"/>
                </a:lnTo>
                <a:lnTo>
                  <a:pt x="448552" y="1336247"/>
                </a:lnTo>
                <a:lnTo>
                  <a:pt x="415702" y="1365941"/>
                </a:lnTo>
                <a:lnTo>
                  <a:pt x="380151" y="1392406"/>
                </a:lnTo>
                <a:lnTo>
                  <a:pt x="343073" y="1411755"/>
                </a:lnTo>
                <a:lnTo>
                  <a:pt x="303832" y="1428398"/>
                </a:lnTo>
                <a:lnTo>
                  <a:pt x="253006" y="1438628"/>
                </a:lnTo>
                <a:lnTo>
                  <a:pt x="236155" y="1440641"/>
                </a:lnTo>
                <a:lnTo>
                  <a:pt x="820234" y="1440641"/>
                </a:lnTo>
                <a:lnTo>
                  <a:pt x="839308" y="1405065"/>
                </a:lnTo>
                <a:lnTo>
                  <a:pt x="861605" y="1356291"/>
                </a:lnTo>
                <a:lnTo>
                  <a:pt x="880980" y="1306383"/>
                </a:lnTo>
                <a:lnTo>
                  <a:pt x="897723" y="1255403"/>
                </a:lnTo>
                <a:lnTo>
                  <a:pt x="912123" y="1203416"/>
                </a:lnTo>
                <a:lnTo>
                  <a:pt x="924471" y="1150484"/>
                </a:lnTo>
                <a:lnTo>
                  <a:pt x="1553399" y="1150484"/>
                </a:lnTo>
                <a:lnTo>
                  <a:pt x="1528271" y="1124220"/>
                </a:lnTo>
                <a:lnTo>
                  <a:pt x="1491431" y="1088464"/>
                </a:lnTo>
                <a:lnTo>
                  <a:pt x="1469553" y="1068738"/>
                </a:lnTo>
                <a:close/>
              </a:path>
              <a:path w="1910080" h="2036445">
                <a:moveTo>
                  <a:pt x="0" y="0"/>
                </a:moveTo>
                <a:lnTo>
                  <a:pt x="0" y="364885"/>
                </a:lnTo>
                <a:lnTo>
                  <a:pt x="14758" y="365442"/>
                </a:lnTo>
                <a:lnTo>
                  <a:pt x="64547" y="369334"/>
                </a:lnTo>
                <a:lnTo>
                  <a:pt x="114094" y="375368"/>
                </a:lnTo>
                <a:lnTo>
                  <a:pt x="163433" y="383683"/>
                </a:lnTo>
                <a:lnTo>
                  <a:pt x="207544" y="396231"/>
                </a:lnTo>
                <a:lnTo>
                  <a:pt x="251183" y="411139"/>
                </a:lnTo>
                <a:lnTo>
                  <a:pt x="294147" y="428341"/>
                </a:lnTo>
                <a:lnTo>
                  <a:pt x="336232" y="447768"/>
                </a:lnTo>
                <a:lnTo>
                  <a:pt x="389063" y="481432"/>
                </a:lnTo>
                <a:lnTo>
                  <a:pt x="439191" y="520488"/>
                </a:lnTo>
                <a:lnTo>
                  <a:pt x="472762" y="557659"/>
                </a:lnTo>
                <a:lnTo>
                  <a:pt x="502552" y="597526"/>
                </a:lnTo>
                <a:lnTo>
                  <a:pt x="529914" y="650083"/>
                </a:lnTo>
                <a:lnTo>
                  <a:pt x="552951" y="704803"/>
                </a:lnTo>
                <a:lnTo>
                  <a:pt x="553670" y="706251"/>
                </a:lnTo>
                <a:lnTo>
                  <a:pt x="552951" y="706962"/>
                </a:lnTo>
                <a:lnTo>
                  <a:pt x="928186" y="706962"/>
                </a:lnTo>
                <a:lnTo>
                  <a:pt x="918709" y="660917"/>
                </a:lnTo>
                <a:lnTo>
                  <a:pt x="904490" y="607970"/>
                </a:lnTo>
                <a:lnTo>
                  <a:pt x="887030" y="555983"/>
                </a:lnTo>
                <a:lnTo>
                  <a:pt x="866331" y="505515"/>
                </a:lnTo>
                <a:lnTo>
                  <a:pt x="842392" y="457127"/>
                </a:lnTo>
                <a:lnTo>
                  <a:pt x="817054" y="413947"/>
                </a:lnTo>
                <a:lnTo>
                  <a:pt x="789258" y="372691"/>
                </a:lnTo>
                <a:lnTo>
                  <a:pt x="759127" y="333409"/>
                </a:lnTo>
                <a:lnTo>
                  <a:pt x="726780" y="296152"/>
                </a:lnTo>
                <a:lnTo>
                  <a:pt x="692340" y="260970"/>
                </a:lnTo>
                <a:lnTo>
                  <a:pt x="655927" y="227913"/>
                </a:lnTo>
                <a:lnTo>
                  <a:pt x="617662" y="197031"/>
                </a:lnTo>
                <a:lnTo>
                  <a:pt x="577668" y="168376"/>
                </a:lnTo>
                <a:lnTo>
                  <a:pt x="536064" y="141998"/>
                </a:lnTo>
                <a:lnTo>
                  <a:pt x="492973" y="117946"/>
                </a:lnTo>
                <a:lnTo>
                  <a:pt x="448515" y="96272"/>
                </a:lnTo>
                <a:lnTo>
                  <a:pt x="402811" y="77025"/>
                </a:lnTo>
                <a:lnTo>
                  <a:pt x="355984" y="60256"/>
                </a:lnTo>
                <a:lnTo>
                  <a:pt x="308154" y="46016"/>
                </a:lnTo>
                <a:lnTo>
                  <a:pt x="258772" y="33674"/>
                </a:lnTo>
                <a:lnTo>
                  <a:pt x="209327" y="23197"/>
                </a:lnTo>
                <a:lnTo>
                  <a:pt x="159756" y="14597"/>
                </a:lnTo>
                <a:lnTo>
                  <a:pt x="109996" y="7887"/>
                </a:lnTo>
                <a:lnTo>
                  <a:pt x="59984" y="3078"/>
                </a:lnTo>
                <a:lnTo>
                  <a:pt x="9657" y="1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51036" y="4028402"/>
            <a:ext cx="1035685" cy="1035685"/>
          </a:xfrm>
          <a:custGeom>
            <a:avLst/>
            <a:gdLst/>
            <a:ahLst/>
            <a:cxnLst/>
            <a:rect l="l" t="t" r="r" b="b"/>
            <a:pathLst>
              <a:path w="1035685" h="1035685">
                <a:moveTo>
                  <a:pt x="517626" y="0"/>
                </a:moveTo>
                <a:lnTo>
                  <a:pt x="470521" y="2115"/>
                </a:lnTo>
                <a:lnTo>
                  <a:pt x="424599" y="8340"/>
                </a:lnTo>
                <a:lnTo>
                  <a:pt x="380043" y="18491"/>
                </a:lnTo>
                <a:lnTo>
                  <a:pt x="337035" y="32383"/>
                </a:lnTo>
                <a:lnTo>
                  <a:pt x="295759" y="49833"/>
                </a:lnTo>
                <a:lnTo>
                  <a:pt x="256398" y="70658"/>
                </a:lnTo>
                <a:lnTo>
                  <a:pt x="219135" y="94674"/>
                </a:lnTo>
                <a:lnTo>
                  <a:pt x="184152" y="121696"/>
                </a:lnTo>
                <a:lnTo>
                  <a:pt x="151633" y="151542"/>
                </a:lnTo>
                <a:lnTo>
                  <a:pt x="121760" y="184028"/>
                </a:lnTo>
                <a:lnTo>
                  <a:pt x="94716" y="218970"/>
                </a:lnTo>
                <a:lnTo>
                  <a:pt x="70654" y="256241"/>
                </a:lnTo>
                <a:lnTo>
                  <a:pt x="49849" y="295487"/>
                </a:lnTo>
                <a:lnTo>
                  <a:pt x="32391" y="336695"/>
                </a:lnTo>
                <a:lnTo>
                  <a:pt x="18494" y="379624"/>
                </a:lnTo>
                <a:lnTo>
                  <a:pt x="8341" y="424090"/>
                </a:lnTo>
                <a:lnTo>
                  <a:pt x="2115" y="469911"/>
                </a:lnTo>
                <a:lnTo>
                  <a:pt x="0" y="516902"/>
                </a:lnTo>
                <a:lnTo>
                  <a:pt x="2115" y="564014"/>
                </a:lnTo>
                <a:lnTo>
                  <a:pt x="8341" y="609954"/>
                </a:lnTo>
                <a:lnTo>
                  <a:pt x="18494" y="654539"/>
                </a:lnTo>
                <a:lnTo>
                  <a:pt x="32391" y="697585"/>
                </a:lnTo>
                <a:lnTo>
                  <a:pt x="49849" y="738905"/>
                </a:lnTo>
                <a:lnTo>
                  <a:pt x="70685" y="778318"/>
                </a:lnTo>
                <a:lnTo>
                  <a:pt x="94716" y="815637"/>
                </a:lnTo>
                <a:lnTo>
                  <a:pt x="121760" y="850678"/>
                </a:lnTo>
                <a:lnTo>
                  <a:pt x="151633" y="883258"/>
                </a:lnTo>
                <a:lnTo>
                  <a:pt x="184152" y="913191"/>
                </a:lnTo>
                <a:lnTo>
                  <a:pt x="219135" y="940293"/>
                </a:lnTo>
                <a:lnTo>
                  <a:pt x="256398" y="964380"/>
                </a:lnTo>
                <a:lnTo>
                  <a:pt x="295759" y="985267"/>
                </a:lnTo>
                <a:lnTo>
                  <a:pt x="337035" y="1002770"/>
                </a:lnTo>
                <a:lnTo>
                  <a:pt x="380043" y="1016705"/>
                </a:lnTo>
                <a:lnTo>
                  <a:pt x="424599" y="1026886"/>
                </a:lnTo>
                <a:lnTo>
                  <a:pt x="470521" y="1033130"/>
                </a:lnTo>
                <a:lnTo>
                  <a:pt x="517626" y="1035253"/>
                </a:lnTo>
                <a:lnTo>
                  <a:pt x="564624" y="1033130"/>
                </a:lnTo>
                <a:lnTo>
                  <a:pt x="610463" y="1026886"/>
                </a:lnTo>
                <a:lnTo>
                  <a:pt x="654958" y="1016705"/>
                </a:lnTo>
                <a:lnTo>
                  <a:pt x="697925" y="1002770"/>
                </a:lnTo>
                <a:lnTo>
                  <a:pt x="739178" y="985267"/>
                </a:lnTo>
                <a:lnTo>
                  <a:pt x="778532" y="964380"/>
                </a:lnTo>
                <a:lnTo>
                  <a:pt x="815802" y="940293"/>
                </a:lnTo>
                <a:lnTo>
                  <a:pt x="850802" y="913191"/>
                </a:lnTo>
                <a:lnTo>
                  <a:pt x="883348" y="883258"/>
                </a:lnTo>
                <a:lnTo>
                  <a:pt x="913254" y="850678"/>
                </a:lnTo>
                <a:lnTo>
                  <a:pt x="940335" y="815637"/>
                </a:lnTo>
                <a:lnTo>
                  <a:pt x="962136" y="781837"/>
                </a:lnTo>
                <a:lnTo>
                  <a:pt x="517626" y="781837"/>
                </a:lnTo>
                <a:lnTo>
                  <a:pt x="470051" y="777563"/>
                </a:lnTo>
                <a:lnTo>
                  <a:pt x="425255" y="765241"/>
                </a:lnTo>
                <a:lnTo>
                  <a:pt x="383989" y="745625"/>
                </a:lnTo>
                <a:lnTo>
                  <a:pt x="347006" y="719468"/>
                </a:lnTo>
                <a:lnTo>
                  <a:pt x="315060" y="687522"/>
                </a:lnTo>
                <a:lnTo>
                  <a:pt x="288903" y="650540"/>
                </a:lnTo>
                <a:lnTo>
                  <a:pt x="269287" y="609274"/>
                </a:lnTo>
                <a:lnTo>
                  <a:pt x="256966" y="564477"/>
                </a:lnTo>
                <a:lnTo>
                  <a:pt x="252691" y="516902"/>
                </a:lnTo>
                <a:lnTo>
                  <a:pt x="256966" y="469324"/>
                </a:lnTo>
                <a:lnTo>
                  <a:pt x="269287" y="424526"/>
                </a:lnTo>
                <a:lnTo>
                  <a:pt x="288903" y="383259"/>
                </a:lnTo>
                <a:lnTo>
                  <a:pt x="315060" y="346277"/>
                </a:lnTo>
                <a:lnTo>
                  <a:pt x="347006" y="314332"/>
                </a:lnTo>
                <a:lnTo>
                  <a:pt x="383989" y="288176"/>
                </a:lnTo>
                <a:lnTo>
                  <a:pt x="425255" y="268562"/>
                </a:lnTo>
                <a:lnTo>
                  <a:pt x="470051" y="256241"/>
                </a:lnTo>
                <a:lnTo>
                  <a:pt x="517626" y="251968"/>
                </a:lnTo>
                <a:lnTo>
                  <a:pt x="961679" y="251968"/>
                </a:lnTo>
                <a:lnTo>
                  <a:pt x="940335" y="218970"/>
                </a:lnTo>
                <a:lnTo>
                  <a:pt x="913254" y="184028"/>
                </a:lnTo>
                <a:lnTo>
                  <a:pt x="883348" y="151542"/>
                </a:lnTo>
                <a:lnTo>
                  <a:pt x="850802" y="121696"/>
                </a:lnTo>
                <a:lnTo>
                  <a:pt x="815802" y="94674"/>
                </a:lnTo>
                <a:lnTo>
                  <a:pt x="778532" y="70658"/>
                </a:lnTo>
                <a:lnTo>
                  <a:pt x="739178" y="49833"/>
                </a:lnTo>
                <a:lnTo>
                  <a:pt x="697925" y="32383"/>
                </a:lnTo>
                <a:lnTo>
                  <a:pt x="654958" y="18491"/>
                </a:lnTo>
                <a:lnTo>
                  <a:pt x="610463" y="8340"/>
                </a:lnTo>
                <a:lnTo>
                  <a:pt x="564624" y="2115"/>
                </a:lnTo>
                <a:lnTo>
                  <a:pt x="517626" y="0"/>
                </a:lnTo>
                <a:close/>
              </a:path>
              <a:path w="1035685" h="1035685">
                <a:moveTo>
                  <a:pt x="961679" y="251968"/>
                </a:moveTo>
                <a:lnTo>
                  <a:pt x="517626" y="251968"/>
                </a:lnTo>
                <a:lnTo>
                  <a:pt x="565014" y="256241"/>
                </a:lnTo>
                <a:lnTo>
                  <a:pt x="609711" y="268562"/>
                </a:lnTo>
                <a:lnTo>
                  <a:pt x="650947" y="288176"/>
                </a:lnTo>
                <a:lnTo>
                  <a:pt x="687953" y="314332"/>
                </a:lnTo>
                <a:lnTo>
                  <a:pt x="719958" y="346277"/>
                </a:lnTo>
                <a:lnTo>
                  <a:pt x="746191" y="383259"/>
                </a:lnTo>
                <a:lnTo>
                  <a:pt x="765883" y="424526"/>
                </a:lnTo>
                <a:lnTo>
                  <a:pt x="778263" y="469324"/>
                </a:lnTo>
                <a:lnTo>
                  <a:pt x="782561" y="516902"/>
                </a:lnTo>
                <a:lnTo>
                  <a:pt x="778263" y="564477"/>
                </a:lnTo>
                <a:lnTo>
                  <a:pt x="765883" y="609274"/>
                </a:lnTo>
                <a:lnTo>
                  <a:pt x="746191" y="650540"/>
                </a:lnTo>
                <a:lnTo>
                  <a:pt x="719958" y="687522"/>
                </a:lnTo>
                <a:lnTo>
                  <a:pt x="687953" y="719468"/>
                </a:lnTo>
                <a:lnTo>
                  <a:pt x="650947" y="745625"/>
                </a:lnTo>
                <a:lnTo>
                  <a:pt x="609711" y="765241"/>
                </a:lnTo>
                <a:lnTo>
                  <a:pt x="565014" y="777563"/>
                </a:lnTo>
                <a:lnTo>
                  <a:pt x="517626" y="781837"/>
                </a:lnTo>
                <a:lnTo>
                  <a:pt x="962136" y="781837"/>
                </a:lnTo>
                <a:lnTo>
                  <a:pt x="985282" y="738905"/>
                </a:lnTo>
                <a:lnTo>
                  <a:pt x="1002778" y="697585"/>
                </a:lnTo>
                <a:lnTo>
                  <a:pt x="1016708" y="654539"/>
                </a:lnTo>
                <a:lnTo>
                  <a:pt x="1026887" y="609954"/>
                </a:lnTo>
                <a:lnTo>
                  <a:pt x="1033130" y="564014"/>
                </a:lnTo>
                <a:lnTo>
                  <a:pt x="1035253" y="516902"/>
                </a:lnTo>
                <a:lnTo>
                  <a:pt x="1033130" y="469911"/>
                </a:lnTo>
                <a:lnTo>
                  <a:pt x="1026887" y="424090"/>
                </a:lnTo>
                <a:lnTo>
                  <a:pt x="1016708" y="379624"/>
                </a:lnTo>
                <a:lnTo>
                  <a:pt x="1002778" y="336695"/>
                </a:lnTo>
                <a:lnTo>
                  <a:pt x="985282" y="295487"/>
                </a:lnTo>
                <a:lnTo>
                  <a:pt x="964406" y="256184"/>
                </a:lnTo>
                <a:lnTo>
                  <a:pt x="961679" y="251968"/>
                </a:lnTo>
                <a:close/>
              </a:path>
            </a:pathLst>
          </a:custGeom>
          <a:solidFill>
            <a:srgbClr val="FFB0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76800">
              <a:lnSpc>
                <a:spcPct val="100000"/>
              </a:lnSpc>
              <a:spcBef>
                <a:spcPts val="95"/>
              </a:spcBef>
            </a:pP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Охрана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животного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99434" y="3062884"/>
            <a:ext cx="868870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750" spc="-45" dirty="0">
                <a:latin typeface="Arial" panose="020B0604020202020204" pitchFamily="34" charset="0"/>
                <a:cs typeface="Arial" panose="020B0604020202020204" pitchFamily="34" charset="0"/>
              </a:rPr>
              <a:t>Охрана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5" dirty="0">
                <a:latin typeface="Arial" panose="020B0604020202020204" pitchFamily="34" charset="0"/>
                <a:cs typeface="Arial" panose="020B0604020202020204" pitchFamily="34" charset="0"/>
              </a:rPr>
              <a:t>животного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25" dirty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включает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9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3750" spc="-1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20" dirty="0">
                <a:latin typeface="Arial" panose="020B0604020202020204" pitchFamily="34" charset="0"/>
                <a:cs typeface="Arial" panose="020B0604020202020204" pitchFamily="34" charset="0"/>
              </a:rPr>
              <a:t>себя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0" dirty="0">
                <a:latin typeface="Arial" panose="020B0604020202020204" pitchFamily="34" charset="0"/>
                <a:cs typeface="Arial" panose="020B0604020202020204" pitchFamily="34" charset="0"/>
              </a:rPr>
              <a:t>защиту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14" dirty="0">
                <a:latin typeface="Arial" panose="020B0604020202020204" pitchFamily="34" charset="0"/>
                <a:cs typeface="Arial" panose="020B0604020202020204" pitchFamily="34" charset="0"/>
              </a:rPr>
              <a:t>диких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20" dirty="0">
                <a:latin typeface="Arial" panose="020B0604020202020204" pitchFamily="34" charset="0"/>
                <a:cs typeface="Arial" panose="020B0604020202020204" pitchFamily="34" charset="0"/>
              </a:rPr>
              <a:t>животных, </a:t>
            </a:r>
            <a:r>
              <a:rPr sz="3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40" dirty="0">
                <a:latin typeface="Arial" panose="020B0604020202020204" pitchFamily="34" charset="0"/>
                <a:cs typeface="Arial" panose="020B0604020202020204" pitchFamily="34" charset="0"/>
              </a:rPr>
              <a:t>сохранение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30" dirty="0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5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естественной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60" dirty="0">
                <a:latin typeface="Arial" panose="020B0604020202020204" pitchFamily="34" charset="0"/>
                <a:cs typeface="Arial" panose="020B0604020202020204" pitchFamily="34" charset="0"/>
              </a:rPr>
              <a:t>среды </a:t>
            </a:r>
            <a:r>
              <a:rPr sz="375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35" dirty="0">
                <a:latin typeface="Arial" panose="020B0604020202020204" pitchFamily="34" charset="0"/>
                <a:cs typeface="Arial" panose="020B0604020202020204" pitchFamily="34" charset="0"/>
              </a:rPr>
              <a:t>обитания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30" dirty="0">
                <a:latin typeface="Arial" panose="020B0604020202020204" pitchFamily="34" charset="0"/>
                <a:cs typeface="Arial" panose="020B0604020202020204" pitchFamily="34" charset="0"/>
              </a:rPr>
              <a:t>борьбу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2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10" dirty="0">
                <a:latin typeface="Arial" panose="020B0604020202020204" pitchFamily="34" charset="0"/>
                <a:cs typeface="Arial" panose="020B0604020202020204" pitchFamily="34" charset="0"/>
              </a:rPr>
              <a:t>незаконной </a:t>
            </a:r>
            <a:r>
              <a:rPr sz="37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30" dirty="0">
                <a:latin typeface="Arial" panose="020B0604020202020204" pitchFamily="34" charset="0"/>
                <a:cs typeface="Arial" panose="020B0604020202020204" pitchFamily="34" charset="0"/>
              </a:rPr>
              <a:t>торговлей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животными.</a:t>
            </a:r>
            <a:r>
              <a:rPr sz="37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0" dirty="0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важное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5" dirty="0">
                <a:latin typeface="Arial" panose="020B0604020202020204" pitchFamily="34" charset="0"/>
                <a:cs typeface="Arial" panose="020B0604020202020204" pitchFamily="34" charset="0"/>
              </a:rPr>
              <a:t>усилие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35" dirty="0">
                <a:latin typeface="Arial" panose="020B0604020202020204" pitchFamily="34" charset="0"/>
                <a:cs typeface="Arial" panose="020B0604020202020204" pitchFamily="34" charset="0"/>
              </a:rPr>
              <a:t>помогает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25" dirty="0">
                <a:latin typeface="Arial" panose="020B0604020202020204" pitchFamily="34" charset="0"/>
                <a:cs typeface="Arial" panose="020B0604020202020204" pitchFamily="34" charset="0"/>
              </a:rPr>
              <a:t>сохранить </a:t>
            </a:r>
            <a:r>
              <a:rPr sz="375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5" dirty="0">
                <a:latin typeface="Arial" panose="020B0604020202020204" pitchFamily="34" charset="0"/>
                <a:cs typeface="Arial" panose="020B0604020202020204" pitchFamily="34" charset="0"/>
              </a:rPr>
              <a:t>биоразнообразие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3750" spc="-20" dirty="0">
                <a:latin typeface="Arial" panose="020B0604020202020204" pitchFamily="34" charset="0"/>
                <a:cs typeface="Arial" panose="020B0604020202020204" pitchFamily="34" charset="0"/>
              </a:rPr>
              <a:t>экосистемы </a:t>
            </a:r>
            <a:r>
              <a:rPr sz="37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25" dirty="0">
                <a:latin typeface="Arial" panose="020B0604020202020204" pitchFamily="34" charset="0"/>
                <a:cs typeface="Arial" panose="020B0604020202020204" pitchFamily="34" charset="0"/>
              </a:rPr>
              <a:t>планеты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65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3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spc="-105" dirty="0">
                <a:latin typeface="Arial" panose="020B0604020202020204" pitchFamily="34" charset="0"/>
                <a:cs typeface="Arial" panose="020B0604020202020204" pitchFamily="34" charset="0"/>
              </a:rPr>
              <a:t>будущих</a:t>
            </a:r>
            <a:r>
              <a:rPr sz="3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50" dirty="0">
                <a:latin typeface="Arial" panose="020B0604020202020204" pitchFamily="34" charset="0"/>
                <a:cs typeface="Arial" panose="020B0604020202020204" pitchFamily="34" charset="0"/>
              </a:rPr>
              <a:t>поколений.</a:t>
            </a:r>
            <a:endParaRPr sz="3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5B87E-3DCF-4946-9ECE-A1DDFD7923B4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7965300"/>
              <a:ext cx="2210435" cy="2322195"/>
            </a:xfrm>
            <a:custGeom>
              <a:avLst/>
              <a:gdLst/>
              <a:ahLst/>
              <a:cxnLst/>
              <a:rect l="l" t="t" r="r" b="b"/>
              <a:pathLst>
                <a:path w="2210435" h="2322195">
                  <a:moveTo>
                    <a:pt x="1167829" y="1866229"/>
                  </a:moveTo>
                  <a:lnTo>
                    <a:pt x="5035" y="1866229"/>
                  </a:lnTo>
                  <a:lnTo>
                    <a:pt x="0" y="1871264"/>
                  </a:lnTo>
                  <a:lnTo>
                    <a:pt x="0" y="2321697"/>
                  </a:lnTo>
                  <a:lnTo>
                    <a:pt x="229239" y="2321697"/>
                  </a:lnTo>
                  <a:lnTo>
                    <a:pt x="345593" y="2205343"/>
                  </a:lnTo>
                  <a:lnTo>
                    <a:pt x="1507275" y="2205343"/>
                  </a:lnTo>
                  <a:lnTo>
                    <a:pt x="1167829" y="1866229"/>
                  </a:lnTo>
                  <a:close/>
                </a:path>
                <a:path w="2210435" h="2322195">
                  <a:moveTo>
                    <a:pt x="826551" y="2205343"/>
                  </a:moveTo>
                  <a:lnTo>
                    <a:pt x="345593" y="2205343"/>
                  </a:lnTo>
                  <a:lnTo>
                    <a:pt x="345593" y="2321697"/>
                  </a:lnTo>
                  <a:lnTo>
                    <a:pt x="826551" y="2321697"/>
                  </a:lnTo>
                  <a:lnTo>
                    <a:pt x="826551" y="2205343"/>
                  </a:lnTo>
                  <a:close/>
                </a:path>
                <a:path w="2210435" h="2322195">
                  <a:moveTo>
                    <a:pt x="1507275" y="2205343"/>
                  </a:moveTo>
                  <a:lnTo>
                    <a:pt x="826551" y="2205343"/>
                  </a:lnTo>
                  <a:lnTo>
                    <a:pt x="942678" y="2321697"/>
                  </a:lnTo>
                  <a:lnTo>
                    <a:pt x="1623743" y="2321697"/>
                  </a:lnTo>
                  <a:lnTo>
                    <a:pt x="1507275" y="2205343"/>
                  </a:lnTo>
                  <a:close/>
                </a:path>
                <a:path w="2210435" h="2322195">
                  <a:moveTo>
                    <a:pt x="2210384" y="1383832"/>
                  </a:moveTo>
                  <a:lnTo>
                    <a:pt x="0" y="1383832"/>
                  </a:lnTo>
                  <a:lnTo>
                    <a:pt x="0" y="1866229"/>
                  </a:lnTo>
                  <a:lnTo>
                    <a:pt x="2210384" y="1866229"/>
                  </a:lnTo>
                  <a:lnTo>
                    <a:pt x="2210384" y="1383832"/>
                  </a:lnTo>
                  <a:close/>
                </a:path>
                <a:path w="2210435" h="2322195">
                  <a:moveTo>
                    <a:pt x="0" y="697684"/>
                  </a:moveTo>
                  <a:lnTo>
                    <a:pt x="0" y="1378797"/>
                  </a:lnTo>
                  <a:lnTo>
                    <a:pt x="5035" y="1383832"/>
                  </a:lnTo>
                  <a:lnTo>
                    <a:pt x="1167829" y="1383832"/>
                  </a:lnTo>
                  <a:lnTo>
                    <a:pt x="1508715" y="1043279"/>
                  </a:lnTo>
                  <a:lnTo>
                    <a:pt x="345593" y="1043279"/>
                  </a:lnTo>
                  <a:lnTo>
                    <a:pt x="0" y="697684"/>
                  </a:lnTo>
                  <a:close/>
                </a:path>
                <a:path w="2210435" h="2322195">
                  <a:moveTo>
                    <a:pt x="826551" y="0"/>
                  </a:moveTo>
                  <a:lnTo>
                    <a:pt x="345593" y="0"/>
                  </a:lnTo>
                  <a:lnTo>
                    <a:pt x="345593" y="1043279"/>
                  </a:lnTo>
                  <a:lnTo>
                    <a:pt x="826551" y="1043279"/>
                  </a:lnTo>
                  <a:lnTo>
                    <a:pt x="826551" y="0"/>
                  </a:lnTo>
                  <a:close/>
                </a:path>
                <a:path w="2210435" h="2322195">
                  <a:moveTo>
                    <a:pt x="1563827" y="304558"/>
                  </a:moveTo>
                  <a:lnTo>
                    <a:pt x="826551" y="1043279"/>
                  </a:lnTo>
                  <a:lnTo>
                    <a:pt x="1508715" y="1043279"/>
                  </a:lnTo>
                  <a:lnTo>
                    <a:pt x="1905825" y="646557"/>
                  </a:lnTo>
                  <a:lnTo>
                    <a:pt x="1563827" y="304558"/>
                  </a:lnTo>
                  <a:close/>
                </a:path>
              </a:pathLst>
            </a:custGeom>
            <a:solidFill>
              <a:srgbClr val="FFB0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96671" y="949452"/>
            <a:ext cx="409511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50" spc="90" dirty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sz="5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4994" y="2714917"/>
            <a:ext cx="8836660" cy="58470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720" marR="292100" indent="-635" algn="ctr">
              <a:lnSpc>
                <a:spcPct val="100299"/>
              </a:lnSpc>
              <a:spcBef>
                <a:spcPts val="110"/>
              </a:spcBef>
            </a:pPr>
            <a:r>
              <a:rPr sz="3800" spc="80" dirty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latin typeface="Arial" panose="020B0604020202020204" pitchFamily="34" charset="0"/>
                <a:cs typeface="Arial" panose="020B0604020202020204" pitchFamily="34" charset="0"/>
              </a:rPr>
              <a:t>урока</a:t>
            </a:r>
            <a:r>
              <a:rPr sz="3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0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3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15" dirty="0">
                <a:latin typeface="Arial" panose="020B0604020202020204" pitchFamily="34" charset="0"/>
                <a:cs typeface="Arial" panose="020B0604020202020204" pitchFamily="34" charset="0"/>
              </a:rPr>
              <a:t>теме </a:t>
            </a:r>
            <a:r>
              <a:rPr sz="3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70" dirty="0">
                <a:latin typeface="Arial" panose="020B0604020202020204" pitchFamily="34" charset="0"/>
                <a:cs typeface="Arial" panose="020B0604020202020204" pitchFamily="34" charset="0"/>
              </a:rPr>
              <a:t>"Зоология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1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15" dirty="0"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r>
              <a:rPr sz="3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80" dirty="0">
                <a:latin typeface="Arial" panose="020B0604020202020204" pitchFamily="34" charset="0"/>
                <a:cs typeface="Arial" panose="020B0604020202020204" pitchFamily="34" charset="0"/>
              </a:rPr>
              <a:t>животных" </a:t>
            </a:r>
            <a:r>
              <a:rPr sz="38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25" dirty="0">
                <a:latin typeface="Arial" panose="020B0604020202020204" pitchFamily="34" charset="0"/>
                <a:cs typeface="Arial" panose="020B0604020202020204" pitchFamily="34" charset="0"/>
              </a:rPr>
              <a:t>подчеркивает</a:t>
            </a:r>
            <a:r>
              <a:rPr sz="3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70" dirty="0">
                <a:latin typeface="Arial" panose="020B0604020202020204" pitchFamily="34" charset="0"/>
                <a:cs typeface="Arial" panose="020B0604020202020204" pitchFamily="34" charset="0"/>
              </a:rPr>
              <a:t>важность</a:t>
            </a:r>
            <a:r>
              <a:rPr sz="3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100" dirty="0">
                <a:latin typeface="Arial" panose="020B0604020202020204" pitchFamily="34" charset="0"/>
                <a:cs typeface="Arial" panose="020B0604020202020204" pitchFamily="34" charset="0"/>
              </a:rPr>
              <a:t>изучения </a:t>
            </a:r>
            <a:r>
              <a:rPr sz="3800" spc="-1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35" dirty="0">
                <a:latin typeface="Arial" panose="020B0604020202020204" pitchFamily="34" charset="0"/>
                <a:cs typeface="Arial" panose="020B0604020202020204" pitchFamily="34" charset="0"/>
              </a:rPr>
              <a:t>разнообразия</a:t>
            </a:r>
            <a:r>
              <a:rPr sz="3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dirty="0">
                <a:latin typeface="Arial" panose="020B0604020202020204" pitchFamily="34" charset="0"/>
                <a:cs typeface="Arial" panose="020B0604020202020204" pitchFamily="34" charset="0"/>
              </a:rPr>
              <a:t>животного</a:t>
            </a:r>
            <a:r>
              <a:rPr sz="3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50" dirty="0">
                <a:latin typeface="Arial" panose="020B0604020202020204" pitchFamily="34" charset="0"/>
                <a:cs typeface="Arial" panose="020B0604020202020204" pitchFamily="34" charset="0"/>
              </a:rPr>
              <a:t>мира.</a:t>
            </a:r>
            <a:endParaRPr sz="3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Ученикам</a:t>
            </a:r>
            <a:r>
              <a:rPr sz="3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40" dirty="0">
                <a:latin typeface="Arial" panose="020B0604020202020204" pitchFamily="34" charset="0"/>
                <a:cs typeface="Arial" panose="020B0604020202020204" pitchFamily="34" charset="0"/>
              </a:rPr>
              <a:t>предлагается</a:t>
            </a:r>
            <a:r>
              <a:rPr sz="3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dirty="0">
                <a:latin typeface="Arial" panose="020B0604020202020204" pitchFamily="34" charset="0"/>
                <a:cs typeface="Arial" panose="020B0604020202020204" pitchFamily="34" charset="0"/>
              </a:rPr>
              <a:t>продолжать</a:t>
            </a:r>
            <a:endParaRPr sz="3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2535" marR="1224915" algn="ctr">
              <a:lnSpc>
                <a:spcPct val="100299"/>
              </a:lnSpc>
              <a:spcBef>
                <a:spcPts val="75"/>
              </a:spcBef>
            </a:pPr>
            <a:r>
              <a:rPr sz="3800" spc="5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r>
              <a:rPr sz="3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7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30" dirty="0">
                <a:latin typeface="Arial" panose="020B0604020202020204" pitchFamily="34" charset="0"/>
                <a:cs typeface="Arial" panose="020B0604020202020204" pitchFamily="34" charset="0"/>
              </a:rPr>
              <a:t>бережное </a:t>
            </a:r>
            <a:r>
              <a:rPr sz="3800" spc="-1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40" dirty="0">
                <a:latin typeface="Arial" panose="020B0604020202020204" pitchFamily="34" charset="0"/>
                <a:cs typeface="Arial" panose="020B0604020202020204" pitchFamily="34" charset="0"/>
              </a:rPr>
              <a:t>отношение</a:t>
            </a:r>
            <a:r>
              <a:rPr sz="3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80" dirty="0">
                <a:latin typeface="Arial" panose="020B0604020202020204" pitchFamily="34" charset="0"/>
                <a:cs typeface="Arial" panose="020B0604020202020204" pitchFamily="34" charset="0"/>
              </a:rPr>
              <a:t>животным.</a:t>
            </a:r>
            <a:endParaRPr sz="3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2110" marR="364490" algn="ctr">
              <a:lnSpc>
                <a:spcPct val="100299"/>
              </a:lnSpc>
            </a:pPr>
            <a:r>
              <a:rPr sz="3800" spc="25" dirty="0">
                <a:latin typeface="Arial" panose="020B0604020202020204" pitchFamily="34" charset="0"/>
                <a:cs typeface="Arial" panose="020B0604020202020204" pitchFamily="34" charset="0"/>
              </a:rPr>
              <a:t>Подчеркивается</a:t>
            </a:r>
            <a:r>
              <a:rPr sz="3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роль</a:t>
            </a:r>
            <a:r>
              <a:rPr sz="3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5" dirty="0">
                <a:latin typeface="Arial" panose="020B0604020202020204" pitchFamily="34" charset="0"/>
                <a:cs typeface="Arial" panose="020B0604020202020204" pitchFamily="34" charset="0"/>
              </a:rPr>
              <a:t>зоологии</a:t>
            </a:r>
            <a:r>
              <a:rPr sz="3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204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3800" spc="-1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latin typeface="Arial" panose="020B0604020202020204" pitchFamily="34" charset="0"/>
                <a:cs typeface="Arial" panose="020B0604020202020204" pitchFamily="34" charset="0"/>
              </a:rPr>
              <a:t>сохранении</a:t>
            </a:r>
            <a:r>
              <a:rPr sz="3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30" dirty="0">
                <a:latin typeface="Arial" panose="020B0604020202020204" pitchFamily="34" charset="0"/>
                <a:cs typeface="Arial" panose="020B0604020202020204" pitchFamily="34" charset="0"/>
              </a:rPr>
              <a:t>биоразнообразия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75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38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0" dirty="0">
                <a:latin typeface="Arial" panose="020B0604020202020204" pitchFamily="34" charset="0"/>
                <a:cs typeface="Arial" panose="020B0604020202020204" pitchFamily="34" charset="0"/>
              </a:rPr>
              <a:t>экосистем</a:t>
            </a:r>
            <a:r>
              <a:rPr sz="3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45" dirty="0">
                <a:latin typeface="Arial" panose="020B0604020202020204" pitchFamily="34" charset="0"/>
                <a:cs typeface="Arial" panose="020B0604020202020204" pitchFamily="34" charset="0"/>
              </a:rPr>
              <a:t>планеты.</a:t>
            </a:r>
            <a:endParaRPr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EFFBA0-2198-42E4-AD53-5BB081392048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350</Words>
  <Application>Microsoft Office PowerPoint</Application>
  <PresentationFormat>Произвольный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Lucida Sans Unicode</vt:lpstr>
      <vt:lpstr>Office Theme</vt:lpstr>
      <vt:lpstr>Презентация PowerPoint</vt:lpstr>
      <vt:lpstr>Определение зоологии</vt:lpstr>
      <vt:lpstr>История развития  зоологии</vt:lpstr>
      <vt:lpstr>Основные разделы  зоологии</vt:lpstr>
      <vt:lpstr>Методы изучения  животных</vt:lpstr>
      <vt:lpstr>Значение животных в  природе и жизни человека</vt:lpstr>
      <vt:lpstr>Охрана животного мира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SAM</cp:lastModifiedBy>
  <cp:revision>1</cp:revision>
  <dcterms:created xsi:type="dcterms:W3CDTF">2024-06-24T11:20:31Z</dcterms:created>
  <dcterms:modified xsi:type="dcterms:W3CDTF">2024-06-24T11:25:08Z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2024-06-24T00:00:00Z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2024-06-24T00:00:00Z</vt:filetime>
  </property>
</Properties>
</file>