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6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91440" y="-9144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82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-7619" y="12056"/>
            <a:ext cx="7330440" cy="19147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Учиться на совесть - долг или одолжение</a:t>
            </a:r>
            <a:endParaRPr lang="en-US" sz="60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-7619" y="3198460"/>
            <a:ext cx="7330440" cy="14497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Учеба - это важная часть жизни каждого ребенка. Но как подходить к учебе? Воспринимать ее как долг или как одолжение? Давайте вместе разобраться в этом вопросе и поговорим о том, почему важно учиться на совесть.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2F2FD-93A1-4E09-A13A-16B4EE126B4A}"/>
              </a:ext>
            </a:extLst>
          </p:cNvPr>
          <p:cNvSpPr txBox="1"/>
          <p:nvPr/>
        </p:nvSpPr>
        <p:spPr>
          <a:xfrm>
            <a:off x="0" y="5046451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5 классе по теме: "Учиться на совесть - долг или одолжение"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79576-B661-468E-9BD2-537F45358695}"/>
              </a:ext>
            </a:extLst>
          </p:cNvPr>
          <p:cNvSpPr txBox="1"/>
          <p:nvPr/>
        </p:nvSpPr>
        <p:spPr>
          <a:xfrm>
            <a:off x="12921345" y="-65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88880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Вступление и цель классного часа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3860721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</p:sp>
      <p:sp>
        <p:nvSpPr>
          <p:cNvPr id="7" name="Text 4"/>
          <p:cNvSpPr/>
          <p:nvPr/>
        </p:nvSpPr>
        <p:spPr>
          <a:xfrm>
            <a:off x="4657368" y="3902393"/>
            <a:ext cx="1666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12913" y="386072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Вступление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12913" y="4341138"/>
            <a:ext cx="382000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Добрый день, ребята! Сегодня на нашем классном часе мы поговорим об очень важном вопросе - как относиться к учебе и почему важно учиться на совесть.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255085" y="3860721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</p:sp>
      <p:sp>
        <p:nvSpPr>
          <p:cNvPr id="11" name="Text 8"/>
          <p:cNvSpPr/>
          <p:nvPr/>
        </p:nvSpPr>
        <p:spPr>
          <a:xfrm>
            <a:off x="9421654" y="3902393"/>
            <a:ext cx="1666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977199" y="386072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Цель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977199" y="4341138"/>
            <a:ext cx="3820001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Наша цель - помочь вам понять, что учеба - это не просто обязанность, а возможность для развития и роста. Мы хотим, чтобы вы осознали важность учебы на совесть.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602CEC-3FE5-4D7E-9394-DB5FA08DE02A}"/>
              </a:ext>
            </a:extLst>
          </p:cNvPr>
          <p:cNvSpPr txBox="1"/>
          <p:nvPr/>
        </p:nvSpPr>
        <p:spPr>
          <a:xfrm>
            <a:off x="12921345" y="-65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772245"/>
            <a:ext cx="825472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Зачем учиться на совесть?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022044"/>
            <a:ext cx="283809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Получение знаний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591401"/>
            <a:ext cx="3156347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Учеба на совесть позволяет вам глубже погрузиться в предметы и действительно усвоить знания, а не просто заучить материал. Это дает вам прочную основу для дальнейшего обучения и развития.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02204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Личностный рост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3591401"/>
            <a:ext cx="3156347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Когда вы учитесь на совесть, вы развиваете такие качества, как ответственность, целеустремленность и дисциплина. Это помогает вам становиться лучшей версией самих себя.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022044"/>
            <a:ext cx="282963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Успехи в будущем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3591401"/>
            <a:ext cx="3156347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Учеба на совесть открывает перед вами широкие возможности в будущем - будь то поступление в престижный вуз или успешная карьера. Она дает вам прочный фундамент для достижения своих целей.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14EC27-1C50-41E8-AE49-4B7B331621A2}"/>
              </a:ext>
            </a:extLst>
          </p:cNvPr>
          <p:cNvSpPr txBox="1"/>
          <p:nvPr/>
        </p:nvSpPr>
        <p:spPr>
          <a:xfrm>
            <a:off x="12801604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3622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Обсуждение понятий: долг, совесть, одолжение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069312"/>
            <a:ext cx="3370064" cy="3924062"/>
          </a:xfrm>
          <a:prstGeom prst="roundRect">
            <a:avLst>
              <a:gd name="adj" fmla="val 1978"/>
            </a:avLst>
          </a:prstGeom>
          <a:solidFill>
            <a:srgbClr val="382748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2914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Долг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0163" y="3771900"/>
            <a:ext cx="2925723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Учеба как долг - это когда вы воспринимаете ее как обязанность, которую вы должны выполнять. Это подразумевает, что вы делаете это, потому что так нужно, а не потому, что вам это действительно интересно.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069312"/>
            <a:ext cx="3370064" cy="3924062"/>
          </a:xfrm>
          <a:prstGeom prst="roundRect">
            <a:avLst>
              <a:gd name="adj" fmla="val 1978"/>
            </a:avLst>
          </a:prstGeom>
          <a:solidFill>
            <a:srgbClr val="382748"/>
          </a:solidFill>
          <a:ln/>
        </p:spPr>
      </p:sp>
      <p:sp>
        <p:nvSpPr>
          <p:cNvPr id="9" name="Text 7"/>
          <p:cNvSpPr/>
          <p:nvPr/>
        </p:nvSpPr>
        <p:spPr>
          <a:xfrm>
            <a:off x="5852398" y="32914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Совесть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52398" y="3771900"/>
            <a:ext cx="2925723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Учеба на совесть - это когда вы относитесь к ней с ответственностью и искренним желанием учиться. Вы делаете это, потому что вас действительно интересуют предметы и вы хотите развиваться.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069312"/>
            <a:ext cx="3370064" cy="3924062"/>
          </a:xfrm>
          <a:prstGeom prst="roundRect">
            <a:avLst>
              <a:gd name="adj" fmla="val 1978"/>
            </a:avLst>
          </a:prstGeom>
          <a:solidFill>
            <a:srgbClr val="382748"/>
          </a:solidFill>
          <a:ln/>
        </p:spPr>
      </p:sp>
      <p:sp>
        <p:nvSpPr>
          <p:cNvPr id="12" name="Text 10"/>
          <p:cNvSpPr/>
          <p:nvPr/>
        </p:nvSpPr>
        <p:spPr>
          <a:xfrm>
            <a:off x="9444633" y="32914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Одолжение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44633" y="3771900"/>
            <a:ext cx="2925723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Воспринимать учебу как одолжение - значит считать, что вы делаете одолжение, посещая школу и выполняя задания. Это неправильный подход, так как обучение - это возможность, а не тяжкое бремя.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095027-A559-4900-83E8-28BA996274C1}"/>
              </a:ext>
            </a:extLst>
          </p:cNvPr>
          <p:cNvSpPr txBox="1"/>
          <p:nvPr/>
        </p:nvSpPr>
        <p:spPr>
          <a:xfrm>
            <a:off x="12801604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553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0553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30553"/>
          </a:xfrm>
          <a:prstGeom prst="rect">
            <a:avLst/>
          </a:prstGeom>
          <a:solidFill>
            <a:srgbClr val="241631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612708" y="544473"/>
            <a:ext cx="9404866" cy="1237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72"/>
              </a:lnSpc>
              <a:buNone/>
            </a:pPr>
            <a:r>
              <a:rPr lang="en-US" sz="3898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Групповая работа: что значит учиться на совесть?</a:t>
            </a:r>
            <a:endParaRPr lang="en-US" sz="38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612708" y="4882396"/>
            <a:ext cx="9404866" cy="24646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8" name="Shape 5"/>
          <p:cNvSpPr/>
          <p:nvPr/>
        </p:nvSpPr>
        <p:spPr>
          <a:xfrm>
            <a:off x="4902101" y="4189512"/>
            <a:ext cx="24646" cy="692944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9" name="Shape 6"/>
          <p:cNvSpPr/>
          <p:nvPr/>
        </p:nvSpPr>
        <p:spPr>
          <a:xfrm>
            <a:off x="4691777" y="4659690"/>
            <a:ext cx="445413" cy="445413"/>
          </a:xfrm>
          <a:prstGeom prst="roundRect">
            <a:avLst>
              <a:gd name="adj" fmla="val 13336"/>
            </a:avLst>
          </a:prstGeom>
          <a:solidFill>
            <a:srgbClr val="382748"/>
          </a:solidFill>
          <a:ln/>
        </p:spPr>
      </p:sp>
      <p:sp>
        <p:nvSpPr>
          <p:cNvPr id="10" name="Text 7"/>
          <p:cNvSpPr/>
          <p:nvPr/>
        </p:nvSpPr>
        <p:spPr>
          <a:xfrm>
            <a:off x="4840129" y="4696837"/>
            <a:ext cx="148590" cy="3711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23"/>
              </a:lnSpc>
              <a:buNone/>
            </a:pPr>
            <a:r>
              <a:rPr lang="en-US" sz="2339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676888" y="2078712"/>
            <a:ext cx="2474952" cy="309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6"/>
              </a:lnSpc>
              <a:buNone/>
            </a:pPr>
            <a:r>
              <a:rPr lang="en-US" sz="1949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Обсудите</a:t>
            </a:r>
            <a:endParaRPr lang="en-US" sz="19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2810589" y="2506742"/>
            <a:ext cx="4207669" cy="14847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339"/>
              </a:lnSpc>
              <a:buNone/>
            </a:pPr>
            <a:r>
              <a:rPr lang="en-US" sz="1559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Разделитесь на группы и обсудите, что, по вашему мнению, значит учиться на совесть. Выделите ключевые характеристики и качества, которые, на ваш взгляд, важны при таком подходе к учебе.</a:t>
            </a:r>
            <a:endParaRPr lang="en-US" sz="15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302758" y="4882336"/>
            <a:ext cx="24646" cy="692944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4" name="Shape 11"/>
          <p:cNvSpPr/>
          <p:nvPr/>
        </p:nvSpPr>
        <p:spPr>
          <a:xfrm>
            <a:off x="7092434" y="4659690"/>
            <a:ext cx="445413" cy="445413"/>
          </a:xfrm>
          <a:prstGeom prst="roundRect">
            <a:avLst>
              <a:gd name="adj" fmla="val 13336"/>
            </a:avLst>
          </a:prstGeom>
          <a:solidFill>
            <a:srgbClr val="382748"/>
          </a:solidFill>
          <a:ln/>
        </p:spPr>
      </p:sp>
      <p:sp>
        <p:nvSpPr>
          <p:cNvPr id="15" name="Text 12"/>
          <p:cNvSpPr/>
          <p:nvPr/>
        </p:nvSpPr>
        <p:spPr>
          <a:xfrm>
            <a:off x="7240786" y="4696837"/>
            <a:ext cx="148590" cy="3711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23"/>
              </a:lnSpc>
              <a:buNone/>
            </a:pPr>
            <a:r>
              <a:rPr lang="en-US" sz="2339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77545" y="5773341"/>
            <a:ext cx="2474952" cy="309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6"/>
              </a:lnSpc>
              <a:buNone/>
            </a:pPr>
            <a:r>
              <a:rPr lang="en-US" sz="1949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Представьте</a:t>
            </a:r>
            <a:endParaRPr lang="en-US" sz="19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211247" y="6201370"/>
            <a:ext cx="4207669" cy="14847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339"/>
              </a:lnSpc>
              <a:buNone/>
            </a:pPr>
            <a:r>
              <a:rPr lang="en-US" sz="1559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Выберите спикера от каждой группы, который представит результаты вашего обсуждения всему классу. Будьте готовы объяснить, почему эти качества важны для учебы на совесть.</a:t>
            </a:r>
            <a:endParaRPr lang="en-US" sz="15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9703415" y="4189512"/>
            <a:ext cx="24646" cy="692944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9" name="Shape 16"/>
          <p:cNvSpPr/>
          <p:nvPr/>
        </p:nvSpPr>
        <p:spPr>
          <a:xfrm>
            <a:off x="9493091" y="4659690"/>
            <a:ext cx="445413" cy="445413"/>
          </a:xfrm>
          <a:prstGeom prst="roundRect">
            <a:avLst>
              <a:gd name="adj" fmla="val 13336"/>
            </a:avLst>
          </a:prstGeom>
          <a:solidFill>
            <a:srgbClr val="382748"/>
          </a:solidFill>
          <a:ln/>
        </p:spPr>
      </p:sp>
      <p:sp>
        <p:nvSpPr>
          <p:cNvPr id="20" name="Text 17"/>
          <p:cNvSpPr/>
          <p:nvPr/>
        </p:nvSpPr>
        <p:spPr>
          <a:xfrm>
            <a:off x="9641443" y="4696837"/>
            <a:ext cx="148590" cy="3711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23"/>
              </a:lnSpc>
              <a:buNone/>
            </a:pPr>
            <a:r>
              <a:rPr lang="en-US" sz="2339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3</a:t>
            </a:r>
            <a:endParaRPr 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478322" y="2375654"/>
            <a:ext cx="2474952" cy="309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6"/>
              </a:lnSpc>
              <a:buNone/>
            </a:pPr>
            <a:r>
              <a:rPr lang="en-US" sz="1949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Обсудим</a:t>
            </a:r>
            <a:endParaRPr lang="en-US" sz="19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7611904" y="2803684"/>
            <a:ext cx="4207788" cy="1187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339"/>
              </a:lnSpc>
              <a:buNone/>
            </a:pPr>
            <a:r>
              <a:rPr lang="en-US" sz="1559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После презентаций от каждой группы мы вместе обсудим, что значит учиться на совесть и почему это так важно. Ваши идеи помогут нам лучше понять эту тему.</a:t>
            </a:r>
            <a:endParaRPr lang="en-US" sz="15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C93E4B-0780-483C-9A28-562F02352716}"/>
              </a:ext>
            </a:extLst>
          </p:cNvPr>
          <p:cNvSpPr txBox="1"/>
          <p:nvPr/>
        </p:nvSpPr>
        <p:spPr>
          <a:xfrm>
            <a:off x="12801604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2920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Дискуссия: почему важно учиться на совесть?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062288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839885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Саморазвитие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320302"/>
            <a:ext cx="2388632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Учеба на совесть помогает вам развивать свои способности и раскрывать свой потенциал. Это дает возможность стать лучшей версией себя.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3062288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839885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Достижение целей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759881" y="4667488"/>
            <a:ext cx="2388632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Если вы учитесь на совесть, то вы лучше усваиваете материал и можете легче достигать своих академических и жизненных целей.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3062288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839885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Благодарность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81768" y="4320302"/>
            <a:ext cx="2388632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Когда вы учитесь на совесть, вы проявляете уважение и благодарность к тем, кто вкладывает в ваше образование - родителям, учителям и государству.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3062288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839885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Вклад в общество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203656" y="4667488"/>
            <a:ext cx="2388751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Образованные и самодисциплинированные люди, которые учатся на совесть, вносят больший вклад в развитие общества в будущем.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CE0D7A-2095-4EB1-A6FA-E26DEA137D4E}"/>
              </a:ext>
            </a:extLst>
          </p:cNvPr>
          <p:cNvSpPr txBox="1"/>
          <p:nvPr/>
        </p:nvSpPr>
        <p:spPr>
          <a:xfrm>
            <a:off x="12801604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9862" y="587454"/>
            <a:ext cx="9373076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49"/>
              </a:lnSpc>
              <a:buNone/>
            </a:pPr>
            <a:r>
              <a:rPr lang="en-US" sz="4199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Рефлексия: оценка своего отношения к учебе</a:t>
            </a:r>
            <a:endParaRPr lang="en-US" sz="4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62" y="2240399"/>
            <a:ext cx="1066443" cy="170640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86226" y="2453640"/>
            <a:ext cx="2666286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100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Самооценка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186226" y="2914650"/>
            <a:ext cx="7986713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168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Подумайте о своем отношении к учебе. Считаете ли вы ее долгом или возможностью для развития? Оцените, насколько вы учитесь на совесть.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62" y="3946803"/>
            <a:ext cx="1066443" cy="184761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86226" y="4160044"/>
            <a:ext cx="2666286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100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Выводы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186226" y="4621054"/>
            <a:ext cx="7986713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168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Сделайте выводы о том, что вы можете улучшить в своем отношении к учебе. Какие шаги вы можете предпринять, чтобы учиться более ответственно и на совесть?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862" y="5794415"/>
            <a:ext cx="1066443" cy="184761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186226" y="6007656"/>
            <a:ext cx="2666286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100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Планы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186226" y="6468666"/>
            <a:ext cx="7986713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168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Составьте план конкретных действий, которые вы будете предпринимать, чтобы улучшить свое отношение к учебе и учиться на совесть. Это поможет вам двигаться в нужном направлении.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C4AA74-21B6-48FF-B5A7-272398F4403A}"/>
              </a:ext>
            </a:extLst>
          </p:cNvPr>
          <p:cNvSpPr txBox="1"/>
          <p:nvPr/>
        </p:nvSpPr>
        <p:spPr>
          <a:xfrm>
            <a:off x="12801604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746046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Подведение итогов и завершение классного часа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271795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</p:sp>
      <p:sp>
        <p:nvSpPr>
          <p:cNvPr id="7" name="Text 4"/>
          <p:cNvSpPr/>
          <p:nvPr/>
        </p:nvSpPr>
        <p:spPr>
          <a:xfrm>
            <a:off x="4657368" y="2759631"/>
            <a:ext cx="1666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12913" y="271795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Итоги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12913" y="3198376"/>
            <a:ext cx="3820001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Сегодня мы обсудили, почему важно учиться на совесть, а не просто воспринимать учебу как долг или одолжение. Мы рассмотрели ключевые преимущества и качества, связанные с этим подходом.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255085" y="271795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</p:sp>
      <p:sp>
        <p:nvSpPr>
          <p:cNvPr id="11" name="Text 8"/>
          <p:cNvSpPr/>
          <p:nvPr/>
        </p:nvSpPr>
        <p:spPr>
          <a:xfrm>
            <a:off x="9421654" y="2759631"/>
            <a:ext cx="1666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977199" y="271795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Выводы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977199" y="3198376"/>
            <a:ext cx="3820001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Помните, что учеба - это не просто обязанность, а возможность для вашего личностного роста и развития. Относитесь к ней ответственно, с желанием учиться и совершенствоваться.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490799" y="600325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82748"/>
          </a:solidFill>
          <a:ln/>
        </p:spPr>
      </p:sp>
      <p:sp>
        <p:nvSpPr>
          <p:cNvPr id="15" name="Text 12"/>
          <p:cNvSpPr/>
          <p:nvPr/>
        </p:nvSpPr>
        <p:spPr>
          <a:xfrm>
            <a:off x="4657368" y="6044922"/>
            <a:ext cx="1666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212913" y="60032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Завершение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212913" y="6483668"/>
            <a:ext cx="8584287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Спасибо всем за активное участие в сегодняшнем классном часе! Продолжайте размышлять над важностью учебы на совесть и воплощайте эти принципы в своей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63E5F5-86B5-406A-A026-E088C45D4737}"/>
              </a:ext>
            </a:extLst>
          </p:cNvPr>
          <p:cNvSpPr txBox="1"/>
          <p:nvPr/>
        </p:nvSpPr>
        <p:spPr>
          <a:xfrm>
            <a:off x="12801604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800</Words>
  <Application>Microsoft Office PowerPoint</Application>
  <PresentationFormat>Произвольный</PresentationFormat>
  <Paragraphs>78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2024-06-14T11:47:49Z</dcterms:created>
  <dcterms:modified xsi:type="dcterms:W3CDTF">2024-06-14T11:53:58Z</dcterms:modified>
</cp:coreProperties>
</file>