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004918" y="8907094"/>
            <a:ext cx="1283335" cy="1380490"/>
          </a:xfrm>
          <a:custGeom>
            <a:avLst/>
            <a:gdLst/>
            <a:ahLst/>
            <a:cxnLst/>
            <a:rect l="l" t="t" r="r" b="b"/>
            <a:pathLst>
              <a:path w="1283334" h="1380490">
                <a:moveTo>
                  <a:pt x="1270126" y="0"/>
                </a:moveTo>
                <a:lnTo>
                  <a:pt x="1203832" y="1447"/>
                </a:lnTo>
                <a:lnTo>
                  <a:pt x="1137665" y="7200"/>
                </a:lnTo>
                <a:lnTo>
                  <a:pt x="1071371" y="15849"/>
                </a:lnTo>
                <a:lnTo>
                  <a:pt x="1005839" y="28079"/>
                </a:lnTo>
                <a:lnTo>
                  <a:pt x="941069" y="43205"/>
                </a:lnTo>
                <a:lnTo>
                  <a:pt x="877696" y="61925"/>
                </a:lnTo>
                <a:lnTo>
                  <a:pt x="815085" y="84239"/>
                </a:lnTo>
                <a:lnTo>
                  <a:pt x="753871" y="110159"/>
                </a:lnTo>
                <a:lnTo>
                  <a:pt x="693419" y="138240"/>
                </a:lnTo>
                <a:lnTo>
                  <a:pt x="635126" y="169920"/>
                </a:lnTo>
                <a:lnTo>
                  <a:pt x="578230" y="205202"/>
                </a:lnTo>
                <a:lnTo>
                  <a:pt x="523493" y="242643"/>
                </a:lnTo>
                <a:lnTo>
                  <a:pt x="470915" y="282961"/>
                </a:lnTo>
                <a:lnTo>
                  <a:pt x="420496" y="326161"/>
                </a:lnTo>
                <a:lnTo>
                  <a:pt x="372236" y="372243"/>
                </a:lnTo>
                <a:lnTo>
                  <a:pt x="326135" y="420483"/>
                </a:lnTo>
                <a:lnTo>
                  <a:pt x="282955" y="470881"/>
                </a:lnTo>
                <a:lnTo>
                  <a:pt x="242696" y="523443"/>
                </a:lnTo>
                <a:lnTo>
                  <a:pt x="205231" y="578161"/>
                </a:lnTo>
                <a:lnTo>
                  <a:pt x="169925" y="635039"/>
                </a:lnTo>
                <a:lnTo>
                  <a:pt x="138302" y="693359"/>
                </a:lnTo>
                <a:lnTo>
                  <a:pt x="110235" y="753842"/>
                </a:lnTo>
                <a:lnTo>
                  <a:pt x="84327" y="815041"/>
                </a:lnTo>
                <a:lnTo>
                  <a:pt x="61975" y="877677"/>
                </a:lnTo>
                <a:lnTo>
                  <a:pt x="43179" y="941039"/>
                </a:lnTo>
                <a:lnTo>
                  <a:pt x="28066" y="1005838"/>
                </a:lnTo>
                <a:lnTo>
                  <a:pt x="15874" y="1071357"/>
                </a:lnTo>
                <a:lnTo>
                  <a:pt x="7238" y="1137601"/>
                </a:lnTo>
                <a:lnTo>
                  <a:pt x="1523" y="1203840"/>
                </a:lnTo>
                <a:lnTo>
                  <a:pt x="0" y="1270078"/>
                </a:lnTo>
                <a:lnTo>
                  <a:pt x="1523" y="1336321"/>
                </a:lnTo>
                <a:lnTo>
                  <a:pt x="5284" y="1379903"/>
                </a:lnTo>
                <a:lnTo>
                  <a:pt x="1283080" y="1379903"/>
                </a:lnTo>
                <a:lnTo>
                  <a:pt x="1283080" y="283"/>
                </a:lnTo>
                <a:lnTo>
                  <a:pt x="1270126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90"/>
                </a:lnTo>
                <a:lnTo>
                  <a:pt x="133196" y="1233360"/>
                </a:lnTo>
                <a:lnTo>
                  <a:pt x="197276" y="1218234"/>
                </a:lnTo>
                <a:lnTo>
                  <a:pt x="261357" y="1199515"/>
                </a:lnTo>
                <a:lnTo>
                  <a:pt x="323998" y="1177188"/>
                </a:lnTo>
                <a:lnTo>
                  <a:pt x="385197" y="1151991"/>
                </a:lnTo>
                <a:lnTo>
                  <a:pt x="445675" y="1123188"/>
                </a:lnTo>
                <a:lnTo>
                  <a:pt x="503996" y="1091514"/>
                </a:lnTo>
                <a:lnTo>
                  <a:pt x="560158" y="1056957"/>
                </a:lnTo>
                <a:lnTo>
                  <a:pt x="615598" y="1018794"/>
                </a:lnTo>
                <a:lnTo>
                  <a:pt x="668158" y="978471"/>
                </a:lnTo>
                <a:lnTo>
                  <a:pt x="718557" y="935278"/>
                </a:lnTo>
                <a:lnTo>
                  <a:pt x="766796" y="889914"/>
                </a:lnTo>
                <a:lnTo>
                  <a:pt x="812879" y="841679"/>
                </a:lnTo>
                <a:lnTo>
                  <a:pt x="856079" y="791273"/>
                </a:lnTo>
                <a:lnTo>
                  <a:pt x="896396" y="737997"/>
                </a:lnTo>
                <a:lnTo>
                  <a:pt x="933837" y="683272"/>
                </a:lnTo>
                <a:lnTo>
                  <a:pt x="968400" y="627113"/>
                </a:lnTo>
                <a:lnTo>
                  <a:pt x="1000075" y="568071"/>
                </a:lnTo>
                <a:lnTo>
                  <a:pt x="1028879" y="508317"/>
                </a:lnTo>
                <a:lnTo>
                  <a:pt x="1054799" y="447116"/>
                </a:lnTo>
                <a:lnTo>
                  <a:pt x="1076399" y="384479"/>
                </a:lnTo>
                <a:lnTo>
                  <a:pt x="1095835" y="320395"/>
                </a:lnTo>
                <a:lnTo>
                  <a:pt x="1110957" y="256311"/>
                </a:lnTo>
                <a:lnTo>
                  <a:pt x="1123195" y="190792"/>
                </a:lnTo>
                <a:lnTo>
                  <a:pt x="1131837" y="124561"/>
                </a:lnTo>
                <a:lnTo>
                  <a:pt x="1137597" y="58318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8004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67"/>
                </a:lnTo>
                <a:lnTo>
                  <a:pt x="118735" y="24893"/>
                </a:lnTo>
                <a:lnTo>
                  <a:pt x="173448" y="45773"/>
                </a:lnTo>
                <a:lnTo>
                  <a:pt x="225285" y="71695"/>
                </a:lnTo>
                <a:lnTo>
                  <a:pt x="273521" y="103370"/>
                </a:lnTo>
                <a:lnTo>
                  <a:pt x="318878" y="140087"/>
                </a:lnTo>
                <a:lnTo>
                  <a:pt x="359911" y="181135"/>
                </a:lnTo>
                <a:lnTo>
                  <a:pt x="396631" y="226488"/>
                </a:lnTo>
                <a:lnTo>
                  <a:pt x="428306" y="275449"/>
                </a:lnTo>
                <a:lnTo>
                  <a:pt x="454222" y="326568"/>
                </a:lnTo>
                <a:lnTo>
                  <a:pt x="475103" y="381282"/>
                </a:lnTo>
                <a:lnTo>
                  <a:pt x="490219" y="437444"/>
                </a:lnTo>
                <a:lnTo>
                  <a:pt x="499581" y="494329"/>
                </a:lnTo>
                <a:lnTo>
                  <a:pt x="502458" y="552650"/>
                </a:lnTo>
                <a:lnTo>
                  <a:pt x="501739" y="552650"/>
                </a:lnTo>
                <a:lnTo>
                  <a:pt x="501019" y="581442"/>
                </a:lnTo>
                <a:lnTo>
                  <a:pt x="495260" y="639763"/>
                </a:lnTo>
                <a:lnTo>
                  <a:pt x="483021" y="695924"/>
                </a:lnTo>
                <a:lnTo>
                  <a:pt x="465023" y="751362"/>
                </a:lnTo>
                <a:lnTo>
                  <a:pt x="441265" y="804641"/>
                </a:lnTo>
                <a:lnTo>
                  <a:pt x="412466" y="855036"/>
                </a:lnTo>
                <a:lnTo>
                  <a:pt x="377908" y="901838"/>
                </a:lnTo>
                <a:lnTo>
                  <a:pt x="339754" y="945045"/>
                </a:lnTo>
                <a:lnTo>
                  <a:pt x="296559" y="983921"/>
                </a:lnTo>
                <a:lnTo>
                  <a:pt x="249044" y="1017755"/>
                </a:lnTo>
                <a:lnTo>
                  <a:pt x="199364" y="1047284"/>
                </a:lnTo>
                <a:lnTo>
                  <a:pt x="146089" y="1071047"/>
                </a:lnTo>
                <a:lnTo>
                  <a:pt x="90656" y="1089043"/>
                </a:lnTo>
                <a:lnTo>
                  <a:pt x="33778" y="1100563"/>
                </a:lnTo>
                <a:lnTo>
                  <a:pt x="5705" y="1104881"/>
                </a:lnTo>
                <a:lnTo>
                  <a:pt x="0" y="1105298"/>
                </a:lnTo>
              </a:path>
              <a:path w="502920" h="3326765">
                <a:moveTo>
                  <a:pt x="0" y="1110219"/>
                </a:moveTo>
                <a:lnTo>
                  <a:pt x="62577" y="1120007"/>
                </a:lnTo>
                <a:lnTo>
                  <a:pt x="118735" y="1135121"/>
                </a:lnTo>
                <a:lnTo>
                  <a:pt x="173448" y="1156000"/>
                </a:lnTo>
                <a:lnTo>
                  <a:pt x="225285" y="1181922"/>
                </a:lnTo>
                <a:lnTo>
                  <a:pt x="273521" y="1213597"/>
                </a:lnTo>
                <a:lnTo>
                  <a:pt x="318878" y="1250314"/>
                </a:lnTo>
                <a:lnTo>
                  <a:pt x="359911" y="1291362"/>
                </a:lnTo>
                <a:lnTo>
                  <a:pt x="396631" y="1336716"/>
                </a:lnTo>
                <a:lnTo>
                  <a:pt x="428306" y="1385676"/>
                </a:lnTo>
                <a:lnTo>
                  <a:pt x="454222" y="1436796"/>
                </a:lnTo>
                <a:lnTo>
                  <a:pt x="475103" y="1491522"/>
                </a:lnTo>
                <a:lnTo>
                  <a:pt x="490219" y="1547671"/>
                </a:lnTo>
                <a:lnTo>
                  <a:pt x="499581" y="1604557"/>
                </a:lnTo>
                <a:lnTo>
                  <a:pt x="502458" y="1662878"/>
                </a:lnTo>
                <a:lnTo>
                  <a:pt x="501739" y="1662878"/>
                </a:lnTo>
                <a:lnTo>
                  <a:pt x="501019" y="1691682"/>
                </a:lnTo>
                <a:lnTo>
                  <a:pt x="495260" y="1750003"/>
                </a:lnTo>
                <a:lnTo>
                  <a:pt x="483021" y="1806152"/>
                </a:lnTo>
                <a:lnTo>
                  <a:pt x="465023" y="1861590"/>
                </a:lnTo>
                <a:lnTo>
                  <a:pt x="441265" y="1914881"/>
                </a:lnTo>
                <a:lnTo>
                  <a:pt x="412466" y="1965277"/>
                </a:lnTo>
                <a:lnTo>
                  <a:pt x="377908" y="2012078"/>
                </a:lnTo>
                <a:lnTo>
                  <a:pt x="339754" y="2055273"/>
                </a:lnTo>
                <a:lnTo>
                  <a:pt x="296559" y="2094149"/>
                </a:lnTo>
                <a:lnTo>
                  <a:pt x="249044" y="2127996"/>
                </a:lnTo>
                <a:lnTo>
                  <a:pt x="199364" y="2157512"/>
                </a:lnTo>
                <a:lnTo>
                  <a:pt x="146089" y="2181274"/>
                </a:lnTo>
                <a:lnTo>
                  <a:pt x="90656" y="2199271"/>
                </a:lnTo>
                <a:lnTo>
                  <a:pt x="33778" y="2210790"/>
                </a:lnTo>
                <a:lnTo>
                  <a:pt x="5705" y="2215108"/>
                </a:lnTo>
                <a:lnTo>
                  <a:pt x="0" y="2215526"/>
                </a:lnTo>
              </a:path>
              <a:path w="502920" h="3326765">
                <a:moveTo>
                  <a:pt x="0" y="2221168"/>
                </a:moveTo>
                <a:lnTo>
                  <a:pt x="62577" y="2230946"/>
                </a:lnTo>
                <a:lnTo>
                  <a:pt x="118735" y="2246072"/>
                </a:lnTo>
                <a:lnTo>
                  <a:pt x="173448" y="2266952"/>
                </a:lnTo>
                <a:lnTo>
                  <a:pt x="225285" y="2292874"/>
                </a:lnTo>
                <a:lnTo>
                  <a:pt x="273521" y="2324549"/>
                </a:lnTo>
                <a:lnTo>
                  <a:pt x="318878" y="2361266"/>
                </a:lnTo>
                <a:lnTo>
                  <a:pt x="359911" y="2402314"/>
                </a:lnTo>
                <a:lnTo>
                  <a:pt x="396631" y="2447667"/>
                </a:lnTo>
                <a:lnTo>
                  <a:pt x="428306" y="2496628"/>
                </a:lnTo>
                <a:lnTo>
                  <a:pt x="454222" y="2547747"/>
                </a:lnTo>
                <a:lnTo>
                  <a:pt x="475103" y="2602474"/>
                </a:lnTo>
                <a:lnTo>
                  <a:pt x="490219" y="2658623"/>
                </a:lnTo>
                <a:lnTo>
                  <a:pt x="499581" y="2715508"/>
                </a:lnTo>
                <a:lnTo>
                  <a:pt x="502458" y="2773829"/>
                </a:lnTo>
                <a:lnTo>
                  <a:pt x="501739" y="2773829"/>
                </a:lnTo>
                <a:lnTo>
                  <a:pt x="501019" y="2802621"/>
                </a:lnTo>
                <a:lnTo>
                  <a:pt x="495260" y="2860942"/>
                </a:lnTo>
                <a:lnTo>
                  <a:pt x="483021" y="2917104"/>
                </a:lnTo>
                <a:lnTo>
                  <a:pt x="465023" y="2972541"/>
                </a:lnTo>
                <a:lnTo>
                  <a:pt x="441265" y="3025820"/>
                </a:lnTo>
                <a:lnTo>
                  <a:pt x="412466" y="3076228"/>
                </a:lnTo>
                <a:lnTo>
                  <a:pt x="377908" y="3123017"/>
                </a:lnTo>
                <a:lnTo>
                  <a:pt x="339754" y="3166224"/>
                </a:lnTo>
                <a:lnTo>
                  <a:pt x="296559" y="3205100"/>
                </a:lnTo>
                <a:lnTo>
                  <a:pt x="249044" y="3238947"/>
                </a:lnTo>
                <a:lnTo>
                  <a:pt x="199364" y="3268463"/>
                </a:lnTo>
                <a:lnTo>
                  <a:pt x="146089" y="3292213"/>
                </a:lnTo>
                <a:lnTo>
                  <a:pt x="90656" y="3310222"/>
                </a:lnTo>
                <a:lnTo>
                  <a:pt x="33778" y="3321742"/>
                </a:lnTo>
                <a:lnTo>
                  <a:pt x="5705" y="3326060"/>
                </a:lnTo>
                <a:lnTo>
                  <a:pt x="0" y="332647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335412" y="9514793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4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079130" y="1"/>
            <a:ext cx="1209040" cy="1230630"/>
          </a:xfrm>
          <a:custGeom>
            <a:avLst/>
            <a:gdLst/>
            <a:ahLst/>
            <a:cxnLst/>
            <a:rect l="l" t="t" r="r" b="b"/>
            <a:pathLst>
              <a:path w="1209040" h="1230630">
                <a:moveTo>
                  <a:pt x="1208927" y="1230301"/>
                </a:moveTo>
                <a:lnTo>
                  <a:pt x="640848" y="1230450"/>
                </a:lnTo>
                <a:lnTo>
                  <a:pt x="640848" y="1229727"/>
                </a:lnTo>
                <a:lnTo>
                  <a:pt x="607701" y="1229015"/>
                </a:lnTo>
                <a:lnTo>
                  <a:pt x="540771" y="1221814"/>
                </a:lnTo>
                <a:lnTo>
                  <a:pt x="475238" y="1208137"/>
                </a:lnTo>
                <a:lnTo>
                  <a:pt x="411865" y="1187245"/>
                </a:lnTo>
                <a:lnTo>
                  <a:pt x="350650" y="1159890"/>
                </a:lnTo>
                <a:lnTo>
                  <a:pt x="292356" y="1126768"/>
                </a:lnTo>
                <a:lnTo>
                  <a:pt x="238381" y="1087170"/>
                </a:lnTo>
                <a:lnTo>
                  <a:pt x="188723" y="1042530"/>
                </a:lnTo>
                <a:lnTo>
                  <a:pt x="143384" y="992860"/>
                </a:lnTo>
                <a:lnTo>
                  <a:pt x="104395" y="938860"/>
                </a:lnTo>
                <a:lnTo>
                  <a:pt x="70612" y="880542"/>
                </a:lnTo>
                <a:lnTo>
                  <a:pt x="43307" y="819342"/>
                </a:lnTo>
                <a:lnTo>
                  <a:pt x="23114" y="755982"/>
                </a:lnTo>
                <a:lnTo>
                  <a:pt x="8636" y="690463"/>
                </a:lnTo>
                <a:lnTo>
                  <a:pt x="1524" y="623509"/>
                </a:lnTo>
                <a:lnTo>
                  <a:pt x="762" y="590388"/>
                </a:lnTo>
                <a:lnTo>
                  <a:pt x="0" y="589664"/>
                </a:lnTo>
                <a:lnTo>
                  <a:pt x="762" y="589664"/>
                </a:lnTo>
                <a:lnTo>
                  <a:pt x="1524" y="556542"/>
                </a:lnTo>
                <a:lnTo>
                  <a:pt x="4318" y="522710"/>
                </a:lnTo>
                <a:lnTo>
                  <a:pt x="14478" y="456467"/>
                </a:lnTo>
                <a:lnTo>
                  <a:pt x="31750" y="391672"/>
                </a:lnTo>
                <a:lnTo>
                  <a:pt x="56261" y="329747"/>
                </a:lnTo>
                <a:lnTo>
                  <a:pt x="86487" y="269994"/>
                </a:lnTo>
                <a:lnTo>
                  <a:pt x="123191" y="213835"/>
                </a:lnTo>
                <a:lnTo>
                  <a:pt x="164974" y="161270"/>
                </a:lnTo>
                <a:lnTo>
                  <a:pt x="212473" y="114484"/>
                </a:lnTo>
                <a:lnTo>
                  <a:pt x="264289" y="72003"/>
                </a:lnTo>
                <a:lnTo>
                  <a:pt x="320424" y="35287"/>
                </a:lnTo>
                <a:lnTo>
                  <a:pt x="380241" y="5036"/>
                </a:lnTo>
                <a:lnTo>
                  <a:pt x="39224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079130" y="705603"/>
            <a:ext cx="1209040" cy="1281430"/>
          </a:xfrm>
          <a:custGeom>
            <a:avLst/>
            <a:gdLst/>
            <a:ahLst/>
            <a:cxnLst/>
            <a:rect l="l" t="t" r="r" b="b"/>
            <a:pathLst>
              <a:path w="1209040" h="1281430">
                <a:moveTo>
                  <a:pt x="1208927" y="1280700"/>
                </a:moveTo>
                <a:lnTo>
                  <a:pt x="640848" y="1280849"/>
                </a:lnTo>
                <a:lnTo>
                  <a:pt x="640848" y="1280125"/>
                </a:lnTo>
                <a:lnTo>
                  <a:pt x="607701" y="1279414"/>
                </a:lnTo>
                <a:lnTo>
                  <a:pt x="540771" y="1272200"/>
                </a:lnTo>
                <a:lnTo>
                  <a:pt x="475238" y="1258523"/>
                </a:lnTo>
                <a:lnTo>
                  <a:pt x="411865" y="1237644"/>
                </a:lnTo>
                <a:lnTo>
                  <a:pt x="350650" y="1210288"/>
                </a:lnTo>
                <a:lnTo>
                  <a:pt x="292356" y="1177167"/>
                </a:lnTo>
                <a:lnTo>
                  <a:pt x="238381" y="1137569"/>
                </a:lnTo>
                <a:lnTo>
                  <a:pt x="188723" y="1092928"/>
                </a:lnTo>
                <a:lnTo>
                  <a:pt x="143384" y="1043246"/>
                </a:lnTo>
                <a:lnTo>
                  <a:pt x="104395" y="989246"/>
                </a:lnTo>
                <a:lnTo>
                  <a:pt x="70612" y="930941"/>
                </a:lnTo>
                <a:lnTo>
                  <a:pt x="43307" y="869740"/>
                </a:lnTo>
                <a:lnTo>
                  <a:pt x="23114" y="806380"/>
                </a:lnTo>
                <a:lnTo>
                  <a:pt x="8636" y="740862"/>
                </a:lnTo>
                <a:lnTo>
                  <a:pt x="1524" y="673895"/>
                </a:lnTo>
                <a:lnTo>
                  <a:pt x="762" y="640786"/>
                </a:lnTo>
                <a:lnTo>
                  <a:pt x="0" y="640062"/>
                </a:lnTo>
                <a:lnTo>
                  <a:pt x="762" y="640062"/>
                </a:lnTo>
                <a:lnTo>
                  <a:pt x="1524" y="606941"/>
                </a:lnTo>
                <a:lnTo>
                  <a:pt x="4318" y="573108"/>
                </a:lnTo>
                <a:lnTo>
                  <a:pt x="14478" y="506866"/>
                </a:lnTo>
                <a:lnTo>
                  <a:pt x="31750" y="442071"/>
                </a:lnTo>
                <a:lnTo>
                  <a:pt x="56261" y="380146"/>
                </a:lnTo>
                <a:lnTo>
                  <a:pt x="86487" y="320393"/>
                </a:lnTo>
                <a:lnTo>
                  <a:pt x="123191" y="264234"/>
                </a:lnTo>
                <a:lnTo>
                  <a:pt x="164974" y="211682"/>
                </a:lnTo>
                <a:lnTo>
                  <a:pt x="212473" y="164870"/>
                </a:lnTo>
                <a:lnTo>
                  <a:pt x="264289" y="122401"/>
                </a:lnTo>
                <a:lnTo>
                  <a:pt x="320424" y="85673"/>
                </a:lnTo>
                <a:lnTo>
                  <a:pt x="380241" y="55435"/>
                </a:lnTo>
                <a:lnTo>
                  <a:pt x="442853" y="31673"/>
                </a:lnTo>
                <a:lnTo>
                  <a:pt x="506862" y="14401"/>
                </a:lnTo>
                <a:lnTo>
                  <a:pt x="573156" y="3594"/>
                </a:lnTo>
                <a:lnTo>
                  <a:pt x="640086" y="0"/>
                </a:lnTo>
                <a:lnTo>
                  <a:pt x="1208927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83000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597"/>
                </a:moveTo>
                <a:lnTo>
                  <a:pt x="41557" y="635019"/>
                </a:lnTo>
                <a:lnTo>
                  <a:pt x="76824" y="578142"/>
                </a:lnTo>
                <a:lnTo>
                  <a:pt x="114277" y="523422"/>
                </a:lnTo>
                <a:lnTo>
                  <a:pt x="154586" y="470866"/>
                </a:lnTo>
                <a:lnTo>
                  <a:pt x="197792" y="420463"/>
                </a:lnTo>
                <a:lnTo>
                  <a:pt x="243867" y="372228"/>
                </a:lnTo>
                <a:lnTo>
                  <a:pt x="292102" y="326151"/>
                </a:lnTo>
                <a:lnTo>
                  <a:pt x="342508" y="282952"/>
                </a:lnTo>
                <a:lnTo>
                  <a:pt x="395061" y="242633"/>
                </a:lnTo>
                <a:lnTo>
                  <a:pt x="449773" y="205193"/>
                </a:lnTo>
                <a:lnTo>
                  <a:pt x="506656" y="169912"/>
                </a:lnTo>
                <a:lnTo>
                  <a:pt x="564974" y="138235"/>
                </a:lnTo>
                <a:lnTo>
                  <a:pt x="625452" y="110157"/>
                </a:lnTo>
                <a:lnTo>
                  <a:pt x="686653" y="84236"/>
                </a:lnTo>
                <a:lnTo>
                  <a:pt x="749289" y="61917"/>
                </a:lnTo>
                <a:lnTo>
                  <a:pt x="812650" y="43199"/>
                </a:lnTo>
                <a:lnTo>
                  <a:pt x="877445" y="28078"/>
                </a:lnTo>
                <a:lnTo>
                  <a:pt x="942964" y="15839"/>
                </a:lnTo>
                <a:lnTo>
                  <a:pt x="1009208" y="7198"/>
                </a:lnTo>
                <a:lnTo>
                  <a:pt x="1075438" y="1437"/>
                </a:lnTo>
                <a:lnTo>
                  <a:pt x="1141681" y="0"/>
                </a:lnTo>
                <a:lnTo>
                  <a:pt x="1207924" y="1437"/>
                </a:lnTo>
                <a:lnTo>
                  <a:pt x="1274155" y="7198"/>
                </a:lnTo>
                <a:lnTo>
                  <a:pt x="1340385" y="15839"/>
                </a:lnTo>
                <a:lnTo>
                  <a:pt x="1405905" y="28078"/>
                </a:lnTo>
                <a:lnTo>
                  <a:pt x="1470713" y="43199"/>
                </a:lnTo>
                <a:lnTo>
                  <a:pt x="1534060" y="61917"/>
                </a:lnTo>
                <a:lnTo>
                  <a:pt x="1596709" y="84236"/>
                </a:lnTo>
                <a:lnTo>
                  <a:pt x="1657911" y="110157"/>
                </a:lnTo>
                <a:lnTo>
                  <a:pt x="1718375" y="138235"/>
                </a:lnTo>
                <a:lnTo>
                  <a:pt x="1776707" y="169912"/>
                </a:lnTo>
                <a:lnTo>
                  <a:pt x="1833577" y="205193"/>
                </a:lnTo>
                <a:lnTo>
                  <a:pt x="1888301" y="242633"/>
                </a:lnTo>
                <a:lnTo>
                  <a:pt x="1940854" y="282952"/>
                </a:lnTo>
                <a:lnTo>
                  <a:pt x="1991248" y="326151"/>
                </a:lnTo>
                <a:lnTo>
                  <a:pt x="2039495" y="372228"/>
                </a:lnTo>
                <a:lnTo>
                  <a:pt x="2085571" y="420463"/>
                </a:lnTo>
                <a:lnTo>
                  <a:pt x="2128763" y="470866"/>
                </a:lnTo>
                <a:lnTo>
                  <a:pt x="2169086" y="523422"/>
                </a:lnTo>
                <a:lnTo>
                  <a:pt x="2206525" y="578142"/>
                </a:lnTo>
                <a:lnTo>
                  <a:pt x="2241806" y="635019"/>
                </a:lnTo>
                <a:lnTo>
                  <a:pt x="2273480" y="693340"/>
                </a:lnTo>
                <a:lnTo>
                  <a:pt x="2283350" y="714597"/>
                </a:lnTo>
              </a:path>
              <a:path w="2283459" h="715009">
                <a:moveTo>
                  <a:pt x="823939" y="714597"/>
                </a:moveTo>
                <a:lnTo>
                  <a:pt x="881052" y="685417"/>
                </a:lnTo>
                <a:lnTo>
                  <a:pt x="943688" y="661659"/>
                </a:lnTo>
                <a:lnTo>
                  <a:pt x="1008484" y="643661"/>
                </a:lnTo>
                <a:lnTo>
                  <a:pt x="1074727" y="633580"/>
                </a:lnTo>
                <a:lnTo>
                  <a:pt x="1141681" y="629979"/>
                </a:lnTo>
                <a:lnTo>
                  <a:pt x="1175514" y="630698"/>
                </a:lnTo>
                <a:lnTo>
                  <a:pt x="1241757" y="637901"/>
                </a:lnTo>
                <a:lnTo>
                  <a:pt x="1307277" y="651578"/>
                </a:lnTo>
                <a:lnTo>
                  <a:pt x="1371348" y="672459"/>
                </a:lnTo>
                <a:lnTo>
                  <a:pt x="1432549" y="699819"/>
                </a:lnTo>
                <a:lnTo>
                  <a:pt x="1460086" y="7145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297147" y="5073688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0" y="0"/>
                </a:moveTo>
                <a:lnTo>
                  <a:pt x="0" y="2540787"/>
                </a:lnTo>
                <a:lnTo>
                  <a:pt x="48751" y="2539868"/>
                </a:lnTo>
                <a:lnTo>
                  <a:pt x="97039" y="2537135"/>
                </a:lnTo>
                <a:lnTo>
                  <a:pt x="144832" y="2532619"/>
                </a:lnTo>
                <a:lnTo>
                  <a:pt x="192096" y="2526355"/>
                </a:lnTo>
                <a:lnTo>
                  <a:pt x="238798" y="2518375"/>
                </a:lnTo>
                <a:lnTo>
                  <a:pt x="284906" y="2508712"/>
                </a:lnTo>
                <a:lnTo>
                  <a:pt x="330386" y="2497399"/>
                </a:lnTo>
                <a:lnTo>
                  <a:pt x="375205" y="2484469"/>
                </a:lnTo>
                <a:lnTo>
                  <a:pt x="419330" y="2469956"/>
                </a:lnTo>
                <a:lnTo>
                  <a:pt x="462729" y="2453892"/>
                </a:lnTo>
                <a:lnTo>
                  <a:pt x="505368" y="2436310"/>
                </a:lnTo>
                <a:lnTo>
                  <a:pt x="547215" y="2417244"/>
                </a:lnTo>
                <a:lnTo>
                  <a:pt x="588236" y="2396726"/>
                </a:lnTo>
                <a:lnTo>
                  <a:pt x="628398" y="2374790"/>
                </a:lnTo>
                <a:lnTo>
                  <a:pt x="667669" y="2351468"/>
                </a:lnTo>
                <a:lnTo>
                  <a:pt x="706016" y="2326793"/>
                </a:lnTo>
                <a:lnTo>
                  <a:pt x="743405" y="2300799"/>
                </a:lnTo>
                <a:lnTo>
                  <a:pt x="779803" y="2273518"/>
                </a:lnTo>
                <a:lnTo>
                  <a:pt x="815178" y="2244985"/>
                </a:lnTo>
                <a:lnTo>
                  <a:pt x="849496" y="2215230"/>
                </a:lnTo>
                <a:lnTo>
                  <a:pt x="882726" y="2184289"/>
                </a:lnTo>
                <a:lnTo>
                  <a:pt x="914832" y="2152193"/>
                </a:lnTo>
                <a:lnTo>
                  <a:pt x="945784" y="2118976"/>
                </a:lnTo>
                <a:lnTo>
                  <a:pt x="975547" y="2084670"/>
                </a:lnTo>
                <a:lnTo>
                  <a:pt x="1004088" y="2049310"/>
                </a:lnTo>
                <a:lnTo>
                  <a:pt x="1031376" y="2012927"/>
                </a:lnTo>
                <a:lnTo>
                  <a:pt x="1057376" y="1975555"/>
                </a:lnTo>
                <a:lnTo>
                  <a:pt x="1082056" y="1937227"/>
                </a:lnTo>
                <a:lnTo>
                  <a:pt x="1105382" y="1897976"/>
                </a:lnTo>
                <a:lnTo>
                  <a:pt x="1127323" y="1857835"/>
                </a:lnTo>
                <a:lnTo>
                  <a:pt x="1147844" y="1816837"/>
                </a:lnTo>
                <a:lnTo>
                  <a:pt x="1166913" y="1775015"/>
                </a:lnTo>
                <a:lnTo>
                  <a:pt x="1184497" y="1732402"/>
                </a:lnTo>
                <a:lnTo>
                  <a:pt x="1200563" y="1689031"/>
                </a:lnTo>
                <a:lnTo>
                  <a:pt x="1215077" y="1644935"/>
                </a:lnTo>
                <a:lnTo>
                  <a:pt x="1228008" y="1600147"/>
                </a:lnTo>
                <a:lnTo>
                  <a:pt x="1239321" y="1554701"/>
                </a:lnTo>
                <a:lnTo>
                  <a:pt x="1248984" y="1508629"/>
                </a:lnTo>
                <a:lnTo>
                  <a:pt x="1256965" y="1461964"/>
                </a:lnTo>
                <a:lnTo>
                  <a:pt x="1263229" y="1414739"/>
                </a:lnTo>
                <a:lnTo>
                  <a:pt x="1266824" y="1376719"/>
                </a:lnTo>
                <a:lnTo>
                  <a:pt x="1266824" y="1163362"/>
                </a:lnTo>
                <a:lnTo>
                  <a:pt x="1263229" y="1125346"/>
                </a:lnTo>
                <a:lnTo>
                  <a:pt x="1256965" y="1078128"/>
                </a:lnTo>
                <a:lnTo>
                  <a:pt x="1248984" y="1031473"/>
                </a:lnTo>
                <a:lnTo>
                  <a:pt x="1239321" y="985412"/>
                </a:lnTo>
                <a:lnTo>
                  <a:pt x="1228008" y="939978"/>
                </a:lnTo>
                <a:lnTo>
                  <a:pt x="1215077" y="895205"/>
                </a:lnTo>
                <a:lnTo>
                  <a:pt x="1200563" y="851125"/>
                </a:lnTo>
                <a:lnTo>
                  <a:pt x="1184497" y="807771"/>
                </a:lnTo>
                <a:lnTo>
                  <a:pt x="1166913" y="765176"/>
                </a:lnTo>
                <a:lnTo>
                  <a:pt x="1147844" y="723373"/>
                </a:lnTo>
                <a:lnTo>
                  <a:pt x="1127323" y="682396"/>
                </a:lnTo>
                <a:lnTo>
                  <a:pt x="1105382" y="642276"/>
                </a:lnTo>
                <a:lnTo>
                  <a:pt x="1082056" y="603047"/>
                </a:lnTo>
                <a:lnTo>
                  <a:pt x="1057376" y="564742"/>
                </a:lnTo>
                <a:lnTo>
                  <a:pt x="1031376" y="527394"/>
                </a:lnTo>
                <a:lnTo>
                  <a:pt x="1004088" y="491035"/>
                </a:lnTo>
                <a:lnTo>
                  <a:pt x="975547" y="455699"/>
                </a:lnTo>
                <a:lnTo>
                  <a:pt x="945784" y="421418"/>
                </a:lnTo>
                <a:lnTo>
                  <a:pt x="914832" y="388225"/>
                </a:lnTo>
                <a:lnTo>
                  <a:pt x="882726" y="356154"/>
                </a:lnTo>
                <a:lnTo>
                  <a:pt x="849496" y="325237"/>
                </a:lnTo>
                <a:lnTo>
                  <a:pt x="815178" y="295508"/>
                </a:lnTo>
                <a:lnTo>
                  <a:pt x="779803" y="266998"/>
                </a:lnTo>
                <a:lnTo>
                  <a:pt x="743405" y="239742"/>
                </a:lnTo>
                <a:lnTo>
                  <a:pt x="706016" y="213771"/>
                </a:lnTo>
                <a:lnTo>
                  <a:pt x="667669" y="189119"/>
                </a:lnTo>
                <a:lnTo>
                  <a:pt x="628398" y="165820"/>
                </a:lnTo>
                <a:lnTo>
                  <a:pt x="588236" y="143904"/>
                </a:lnTo>
                <a:lnTo>
                  <a:pt x="547215" y="123407"/>
                </a:lnTo>
                <a:lnTo>
                  <a:pt x="505368" y="104360"/>
                </a:lnTo>
                <a:lnTo>
                  <a:pt x="462729" y="86797"/>
                </a:lnTo>
                <a:lnTo>
                  <a:pt x="419330" y="70750"/>
                </a:lnTo>
                <a:lnTo>
                  <a:pt x="375205" y="56252"/>
                </a:lnTo>
                <a:lnTo>
                  <a:pt x="330386" y="43337"/>
                </a:lnTo>
                <a:lnTo>
                  <a:pt x="284906" y="32037"/>
                </a:lnTo>
                <a:lnTo>
                  <a:pt x="238798" y="22385"/>
                </a:lnTo>
                <a:lnTo>
                  <a:pt x="192096" y="14414"/>
                </a:lnTo>
                <a:lnTo>
                  <a:pt x="144832" y="8157"/>
                </a:lnTo>
                <a:lnTo>
                  <a:pt x="97039" y="3647"/>
                </a:lnTo>
                <a:lnTo>
                  <a:pt x="48751" y="91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07848"/>
            <a:ext cx="12231624" cy="1249679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5602" y="2678024"/>
            <a:ext cx="1589468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89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3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13"/>
                </a:lnTo>
                <a:lnTo>
                  <a:pt x="565100" y="555113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6" y="807117"/>
                </a:lnTo>
                <a:lnTo>
                  <a:pt x="475828" y="857512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31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31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89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3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6" y="1918068"/>
                </a:lnTo>
                <a:lnTo>
                  <a:pt x="475828" y="1968477"/>
                </a:lnTo>
                <a:lnTo>
                  <a:pt x="441270" y="2015265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5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45"/>
                </a:lnTo>
                <a:lnTo>
                  <a:pt x="403116" y="2384634"/>
                </a:lnTo>
                <a:lnTo>
                  <a:pt x="441989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3" y="2578304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21"/>
                </a:lnTo>
                <a:lnTo>
                  <a:pt x="558621" y="2864142"/>
                </a:lnTo>
                <a:lnTo>
                  <a:pt x="546382" y="2920303"/>
                </a:lnTo>
                <a:lnTo>
                  <a:pt x="528385" y="2975754"/>
                </a:lnTo>
                <a:lnTo>
                  <a:pt x="504626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42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797"/>
                </a:moveTo>
                <a:lnTo>
                  <a:pt x="19230" y="941010"/>
                </a:lnTo>
                <a:lnTo>
                  <a:pt x="37949" y="877649"/>
                </a:lnTo>
                <a:lnTo>
                  <a:pt x="60263" y="815013"/>
                </a:lnTo>
                <a:lnTo>
                  <a:pt x="86184" y="753814"/>
                </a:lnTo>
                <a:lnTo>
                  <a:pt x="114264" y="693336"/>
                </a:lnTo>
                <a:lnTo>
                  <a:pt x="145938" y="635020"/>
                </a:lnTo>
                <a:lnTo>
                  <a:pt x="181218" y="578143"/>
                </a:lnTo>
                <a:lnTo>
                  <a:pt x="218658" y="523424"/>
                </a:lnTo>
                <a:lnTo>
                  <a:pt x="258980" y="470862"/>
                </a:lnTo>
                <a:lnTo>
                  <a:pt x="302173" y="420465"/>
                </a:lnTo>
                <a:lnTo>
                  <a:pt x="348261" y="372229"/>
                </a:lnTo>
                <a:lnTo>
                  <a:pt x="396496" y="326147"/>
                </a:lnTo>
                <a:lnTo>
                  <a:pt x="446889" y="282952"/>
                </a:lnTo>
                <a:lnTo>
                  <a:pt x="499455" y="242629"/>
                </a:lnTo>
                <a:lnTo>
                  <a:pt x="554166" y="205195"/>
                </a:lnTo>
                <a:lnTo>
                  <a:pt x="611050" y="169912"/>
                </a:lnTo>
                <a:lnTo>
                  <a:pt x="669368" y="138236"/>
                </a:lnTo>
                <a:lnTo>
                  <a:pt x="729845" y="110158"/>
                </a:lnTo>
                <a:lnTo>
                  <a:pt x="791034" y="84236"/>
                </a:lnTo>
                <a:lnTo>
                  <a:pt x="853683" y="61917"/>
                </a:lnTo>
                <a:lnTo>
                  <a:pt x="917043" y="43195"/>
                </a:lnTo>
                <a:lnTo>
                  <a:pt x="981839" y="28079"/>
                </a:lnTo>
                <a:lnTo>
                  <a:pt x="1047358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2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79" y="15840"/>
                </a:lnTo>
                <a:lnTo>
                  <a:pt x="1510298" y="28079"/>
                </a:lnTo>
                <a:lnTo>
                  <a:pt x="1575094" y="43195"/>
                </a:lnTo>
                <a:lnTo>
                  <a:pt x="1638454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69" y="138236"/>
                </a:lnTo>
                <a:lnTo>
                  <a:pt x="1881088" y="169912"/>
                </a:lnTo>
                <a:lnTo>
                  <a:pt x="1937971" y="205195"/>
                </a:lnTo>
                <a:lnTo>
                  <a:pt x="1992683" y="242629"/>
                </a:lnTo>
                <a:lnTo>
                  <a:pt x="2045248" y="282952"/>
                </a:lnTo>
                <a:lnTo>
                  <a:pt x="2095641" y="326147"/>
                </a:lnTo>
                <a:lnTo>
                  <a:pt x="2143889" y="372229"/>
                </a:lnTo>
                <a:lnTo>
                  <a:pt x="2189964" y="420465"/>
                </a:lnTo>
                <a:lnTo>
                  <a:pt x="2233157" y="470862"/>
                </a:lnTo>
                <a:lnTo>
                  <a:pt x="2273480" y="523424"/>
                </a:lnTo>
                <a:lnTo>
                  <a:pt x="2310919" y="578143"/>
                </a:lnTo>
                <a:lnTo>
                  <a:pt x="2346200" y="635020"/>
                </a:lnTo>
                <a:lnTo>
                  <a:pt x="2377874" y="693336"/>
                </a:lnTo>
                <a:lnTo>
                  <a:pt x="2405953" y="753814"/>
                </a:lnTo>
                <a:lnTo>
                  <a:pt x="2431874" y="815013"/>
                </a:lnTo>
                <a:lnTo>
                  <a:pt x="2454188" y="877649"/>
                </a:lnTo>
                <a:lnTo>
                  <a:pt x="2472908" y="941010"/>
                </a:lnTo>
                <a:lnTo>
                  <a:pt x="2488033" y="1005810"/>
                </a:lnTo>
                <a:lnTo>
                  <a:pt x="2492142" y="1027797"/>
                </a:lnTo>
              </a:path>
              <a:path w="2492375" h="1028065">
                <a:moveTo>
                  <a:pt x="653749" y="1027797"/>
                </a:moveTo>
                <a:lnTo>
                  <a:pt x="675845" y="979170"/>
                </a:lnTo>
                <a:lnTo>
                  <a:pt x="708967" y="921568"/>
                </a:lnTo>
                <a:lnTo>
                  <a:pt x="748565" y="867573"/>
                </a:lnTo>
                <a:lnTo>
                  <a:pt x="793206" y="817176"/>
                </a:lnTo>
                <a:lnTo>
                  <a:pt x="843599" y="772537"/>
                </a:lnTo>
                <a:lnTo>
                  <a:pt x="897600" y="732934"/>
                </a:lnTo>
                <a:lnTo>
                  <a:pt x="955194" y="699819"/>
                </a:lnTo>
                <a:lnTo>
                  <a:pt x="1016396" y="672459"/>
                </a:lnTo>
                <a:lnTo>
                  <a:pt x="1080467" y="651579"/>
                </a:lnTo>
                <a:lnTo>
                  <a:pt x="1145986" y="637898"/>
                </a:lnTo>
                <a:lnTo>
                  <a:pt x="1212230" y="630699"/>
                </a:lnTo>
                <a:lnTo>
                  <a:pt x="1246062" y="629979"/>
                </a:lnTo>
                <a:lnTo>
                  <a:pt x="1279908" y="630699"/>
                </a:lnTo>
                <a:lnTo>
                  <a:pt x="1346138" y="637898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3" y="699819"/>
                </a:lnTo>
                <a:lnTo>
                  <a:pt x="1594538" y="732934"/>
                </a:lnTo>
                <a:lnTo>
                  <a:pt x="1648538" y="772537"/>
                </a:lnTo>
                <a:lnTo>
                  <a:pt x="1698932" y="817176"/>
                </a:lnTo>
                <a:lnTo>
                  <a:pt x="1743572" y="867573"/>
                </a:lnTo>
                <a:lnTo>
                  <a:pt x="1783171" y="921568"/>
                </a:lnTo>
                <a:lnTo>
                  <a:pt x="1816292" y="979170"/>
                </a:lnTo>
                <a:lnTo>
                  <a:pt x="1830694" y="1009407"/>
                </a:lnTo>
                <a:lnTo>
                  <a:pt x="1838388" y="10277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720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2217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9003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6501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36896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2" y="0"/>
                </a:moveTo>
                <a:lnTo>
                  <a:pt x="877569" y="21090"/>
                </a:lnTo>
                <a:lnTo>
                  <a:pt x="814958" y="43404"/>
                </a:lnTo>
                <a:lnTo>
                  <a:pt x="753744" y="69325"/>
                </a:lnTo>
                <a:lnTo>
                  <a:pt x="693292" y="97404"/>
                </a:lnTo>
                <a:lnTo>
                  <a:pt x="634999" y="129091"/>
                </a:lnTo>
                <a:lnTo>
                  <a:pt x="578103" y="164371"/>
                </a:lnTo>
                <a:lnTo>
                  <a:pt x="523366" y="201811"/>
                </a:lnTo>
                <a:lnTo>
                  <a:pt x="470788" y="242133"/>
                </a:lnTo>
                <a:lnTo>
                  <a:pt x="420369" y="285326"/>
                </a:lnTo>
                <a:lnTo>
                  <a:pt x="372236" y="331402"/>
                </a:lnTo>
                <a:lnTo>
                  <a:pt x="326135" y="379649"/>
                </a:lnTo>
                <a:lnTo>
                  <a:pt x="282955" y="430055"/>
                </a:lnTo>
                <a:lnTo>
                  <a:pt x="242569" y="482608"/>
                </a:lnTo>
                <a:lnTo>
                  <a:pt x="205104" y="537332"/>
                </a:lnTo>
                <a:lnTo>
                  <a:pt x="169798" y="594203"/>
                </a:lnTo>
                <a:lnTo>
                  <a:pt x="138175" y="652534"/>
                </a:lnTo>
                <a:lnTo>
                  <a:pt x="110108" y="713011"/>
                </a:lnTo>
                <a:lnTo>
                  <a:pt x="84200" y="774200"/>
                </a:lnTo>
                <a:lnTo>
                  <a:pt x="61848" y="836849"/>
                </a:lnTo>
                <a:lnTo>
                  <a:pt x="43179" y="900209"/>
                </a:lnTo>
                <a:lnTo>
                  <a:pt x="28066" y="965005"/>
                </a:lnTo>
                <a:lnTo>
                  <a:pt x="15747" y="1030524"/>
                </a:lnTo>
                <a:lnTo>
                  <a:pt x="7111" y="1096767"/>
                </a:lnTo>
                <a:lnTo>
                  <a:pt x="1396" y="1162998"/>
                </a:lnTo>
                <a:lnTo>
                  <a:pt x="0" y="1229254"/>
                </a:lnTo>
                <a:lnTo>
                  <a:pt x="1396" y="1295484"/>
                </a:lnTo>
                <a:lnTo>
                  <a:pt x="7111" y="1361727"/>
                </a:lnTo>
                <a:lnTo>
                  <a:pt x="15747" y="1427958"/>
                </a:lnTo>
                <a:lnTo>
                  <a:pt x="28066" y="1493477"/>
                </a:lnTo>
                <a:lnTo>
                  <a:pt x="43179" y="1557561"/>
                </a:lnTo>
                <a:lnTo>
                  <a:pt x="62610" y="1621645"/>
                </a:lnTo>
                <a:lnTo>
                  <a:pt x="84200" y="1684282"/>
                </a:lnTo>
                <a:lnTo>
                  <a:pt x="110108" y="1745483"/>
                </a:lnTo>
                <a:lnTo>
                  <a:pt x="138937" y="1805237"/>
                </a:lnTo>
                <a:lnTo>
                  <a:pt x="170560" y="1864279"/>
                </a:lnTo>
                <a:lnTo>
                  <a:pt x="205104" y="1920438"/>
                </a:lnTo>
                <a:lnTo>
                  <a:pt x="242569" y="1975163"/>
                </a:lnTo>
                <a:lnTo>
                  <a:pt x="282955" y="2028439"/>
                </a:lnTo>
                <a:lnTo>
                  <a:pt x="326135" y="2078845"/>
                </a:lnTo>
                <a:lnTo>
                  <a:pt x="372236" y="2127080"/>
                </a:lnTo>
                <a:lnTo>
                  <a:pt x="420369" y="2172444"/>
                </a:lnTo>
                <a:lnTo>
                  <a:pt x="470788" y="2215637"/>
                </a:lnTo>
                <a:lnTo>
                  <a:pt x="523366" y="2255960"/>
                </a:lnTo>
                <a:lnTo>
                  <a:pt x="578865" y="2294123"/>
                </a:lnTo>
                <a:lnTo>
                  <a:pt x="634999" y="2328680"/>
                </a:lnTo>
                <a:lnTo>
                  <a:pt x="693292" y="2360366"/>
                </a:lnTo>
                <a:lnTo>
                  <a:pt x="753744" y="2389157"/>
                </a:lnTo>
                <a:lnTo>
                  <a:pt x="814958" y="2414367"/>
                </a:lnTo>
                <a:lnTo>
                  <a:pt x="877569" y="2436681"/>
                </a:lnTo>
                <a:lnTo>
                  <a:pt x="941704" y="2455400"/>
                </a:lnTo>
                <a:lnTo>
                  <a:pt x="951102" y="2457619"/>
                </a:lnTo>
                <a:lnTo>
                  <a:pt x="951102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90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2"/>
                </a:lnTo>
                <a:lnTo>
                  <a:pt x="323993" y="1177188"/>
                </a:lnTo>
                <a:lnTo>
                  <a:pt x="385197" y="1151991"/>
                </a:lnTo>
                <a:lnTo>
                  <a:pt x="445675" y="1123187"/>
                </a:lnTo>
                <a:lnTo>
                  <a:pt x="503996" y="1091514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1"/>
                </a:lnTo>
                <a:lnTo>
                  <a:pt x="718551" y="935266"/>
                </a:lnTo>
                <a:lnTo>
                  <a:pt x="766791" y="889914"/>
                </a:lnTo>
                <a:lnTo>
                  <a:pt x="812874" y="841667"/>
                </a:lnTo>
                <a:lnTo>
                  <a:pt x="856073" y="791273"/>
                </a:lnTo>
                <a:lnTo>
                  <a:pt x="896391" y="737996"/>
                </a:lnTo>
                <a:lnTo>
                  <a:pt x="933832" y="683272"/>
                </a:lnTo>
                <a:lnTo>
                  <a:pt x="968395" y="627113"/>
                </a:lnTo>
                <a:lnTo>
                  <a:pt x="1000075" y="568070"/>
                </a:lnTo>
                <a:lnTo>
                  <a:pt x="1028873" y="508304"/>
                </a:lnTo>
                <a:lnTo>
                  <a:pt x="1054794" y="447116"/>
                </a:lnTo>
                <a:lnTo>
                  <a:pt x="1076394" y="384467"/>
                </a:lnTo>
                <a:lnTo>
                  <a:pt x="1095830" y="320395"/>
                </a:lnTo>
                <a:lnTo>
                  <a:pt x="1110952" y="256311"/>
                </a:lnTo>
                <a:lnTo>
                  <a:pt x="1123195" y="190792"/>
                </a:lnTo>
                <a:lnTo>
                  <a:pt x="1131832" y="124548"/>
                </a:lnTo>
                <a:lnTo>
                  <a:pt x="1137592" y="58318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1344168"/>
            <a:ext cx="9582912" cy="265176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132621" y="8451352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7"/>
                </a:moveTo>
                <a:lnTo>
                  <a:pt x="1447" y="0"/>
                </a:lnTo>
              </a:path>
              <a:path w="772159" h="1281429">
                <a:moveTo>
                  <a:pt x="0" y="646545"/>
                </a:moveTo>
                <a:lnTo>
                  <a:pt x="771713" y="1435"/>
                </a:lnTo>
              </a:path>
              <a:path w="772159" h="1281429">
                <a:moveTo>
                  <a:pt x="0" y="632863"/>
                </a:moveTo>
                <a:lnTo>
                  <a:pt x="770278" y="1280847"/>
                </a:lnTo>
              </a:path>
              <a:path w="772159" h="1281429">
                <a:moveTo>
                  <a:pt x="7924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086695" y="-9359"/>
            <a:ext cx="8181975" cy="10296525"/>
            <a:chOff x="10086695" y="-9359"/>
            <a:chExt cx="8181975" cy="10296525"/>
          </a:xfrm>
        </p:grpSpPr>
        <p:sp>
          <p:nvSpPr>
            <p:cNvPr id="13" name="object 13"/>
            <p:cNvSpPr/>
            <p:nvPr/>
          </p:nvSpPr>
          <p:spPr>
            <a:xfrm>
              <a:off x="12959207" y="0"/>
              <a:ext cx="2036445" cy="1536700"/>
            </a:xfrm>
            <a:custGeom>
              <a:avLst/>
              <a:gdLst/>
              <a:ahLst/>
              <a:cxnLst/>
              <a:rect l="l" t="t" r="r" b="b"/>
              <a:pathLst>
                <a:path w="2036444" h="1536700">
                  <a:moveTo>
                    <a:pt x="1280674" y="0"/>
                  </a:moveTo>
                  <a:lnTo>
                    <a:pt x="1280922" y="895641"/>
                  </a:lnTo>
                  <a:lnTo>
                    <a:pt x="1280160" y="895641"/>
                  </a:lnTo>
                  <a:lnTo>
                    <a:pt x="1279398" y="928763"/>
                  </a:lnTo>
                  <a:lnTo>
                    <a:pt x="1272286" y="995717"/>
                  </a:lnTo>
                  <a:lnTo>
                    <a:pt x="1258570" y="1061236"/>
                  </a:lnTo>
                  <a:lnTo>
                    <a:pt x="1237742" y="1124596"/>
                  </a:lnTo>
                  <a:lnTo>
                    <a:pt x="1210310" y="1185797"/>
                  </a:lnTo>
                  <a:lnTo>
                    <a:pt x="1177163" y="1244115"/>
                  </a:lnTo>
                  <a:lnTo>
                    <a:pt x="1137666" y="1298116"/>
                  </a:lnTo>
                  <a:lnTo>
                    <a:pt x="1092962" y="1347798"/>
                  </a:lnTo>
                  <a:lnTo>
                    <a:pt x="1043305" y="1393162"/>
                  </a:lnTo>
                  <a:lnTo>
                    <a:pt x="989330" y="1432037"/>
                  </a:lnTo>
                  <a:lnTo>
                    <a:pt x="931037" y="1465869"/>
                  </a:lnTo>
                  <a:lnTo>
                    <a:pt x="869823" y="1493238"/>
                  </a:lnTo>
                  <a:lnTo>
                    <a:pt x="806450" y="1513392"/>
                  </a:lnTo>
                  <a:lnTo>
                    <a:pt x="740918" y="1527794"/>
                  </a:lnTo>
                  <a:lnTo>
                    <a:pt x="673989" y="1534995"/>
                  </a:lnTo>
                  <a:lnTo>
                    <a:pt x="640842" y="1535719"/>
                  </a:lnTo>
                  <a:lnTo>
                    <a:pt x="640080" y="1536430"/>
                  </a:lnTo>
                  <a:lnTo>
                    <a:pt x="640080" y="1535719"/>
                  </a:lnTo>
                  <a:lnTo>
                    <a:pt x="606933" y="1534995"/>
                  </a:lnTo>
                  <a:lnTo>
                    <a:pt x="573151" y="1532112"/>
                  </a:lnTo>
                  <a:lnTo>
                    <a:pt x="506857" y="1522041"/>
                  </a:lnTo>
                  <a:lnTo>
                    <a:pt x="442087" y="1504756"/>
                  </a:lnTo>
                  <a:lnTo>
                    <a:pt x="380238" y="1480271"/>
                  </a:lnTo>
                  <a:lnTo>
                    <a:pt x="320421" y="1450032"/>
                  </a:lnTo>
                  <a:lnTo>
                    <a:pt x="264287" y="1413317"/>
                  </a:lnTo>
                  <a:lnTo>
                    <a:pt x="211709" y="1371559"/>
                  </a:lnTo>
                  <a:lnTo>
                    <a:pt x="164846" y="1324036"/>
                  </a:lnTo>
                  <a:lnTo>
                    <a:pt x="122428" y="1272195"/>
                  </a:lnTo>
                  <a:lnTo>
                    <a:pt x="85725" y="1216048"/>
                  </a:lnTo>
                  <a:lnTo>
                    <a:pt x="55499" y="1156283"/>
                  </a:lnTo>
                  <a:lnTo>
                    <a:pt x="31750" y="1093646"/>
                  </a:lnTo>
                  <a:lnTo>
                    <a:pt x="14478" y="1029562"/>
                  </a:lnTo>
                  <a:lnTo>
                    <a:pt x="3683" y="963319"/>
                  </a:lnTo>
                  <a:lnTo>
                    <a:pt x="0" y="896365"/>
                  </a:lnTo>
                  <a:lnTo>
                    <a:pt x="0" y="0"/>
                  </a:lnTo>
                </a:path>
                <a:path w="2036444" h="1536700">
                  <a:moveTo>
                    <a:pt x="2035943" y="0"/>
                  </a:moveTo>
                  <a:lnTo>
                    <a:pt x="2036191" y="895641"/>
                  </a:lnTo>
                  <a:lnTo>
                    <a:pt x="2035429" y="895641"/>
                  </a:lnTo>
                  <a:lnTo>
                    <a:pt x="2034794" y="928763"/>
                  </a:lnTo>
                  <a:lnTo>
                    <a:pt x="2027555" y="995717"/>
                  </a:lnTo>
                  <a:lnTo>
                    <a:pt x="2013839" y="1061236"/>
                  </a:lnTo>
                  <a:lnTo>
                    <a:pt x="1993011" y="1124596"/>
                  </a:lnTo>
                  <a:lnTo>
                    <a:pt x="1965579" y="1185797"/>
                  </a:lnTo>
                  <a:lnTo>
                    <a:pt x="1932432" y="1244115"/>
                  </a:lnTo>
                  <a:lnTo>
                    <a:pt x="1892935" y="1298116"/>
                  </a:lnTo>
                  <a:lnTo>
                    <a:pt x="1848231" y="1347798"/>
                  </a:lnTo>
                  <a:lnTo>
                    <a:pt x="1798574" y="1393162"/>
                  </a:lnTo>
                  <a:lnTo>
                    <a:pt x="1744599" y="1432037"/>
                  </a:lnTo>
                  <a:lnTo>
                    <a:pt x="1686306" y="1465869"/>
                  </a:lnTo>
                  <a:lnTo>
                    <a:pt x="1625092" y="1493238"/>
                  </a:lnTo>
                  <a:lnTo>
                    <a:pt x="1561719" y="1513392"/>
                  </a:lnTo>
                  <a:lnTo>
                    <a:pt x="1496187" y="1527794"/>
                  </a:lnTo>
                  <a:lnTo>
                    <a:pt x="1429258" y="1534995"/>
                  </a:lnTo>
                  <a:lnTo>
                    <a:pt x="1396111" y="1535719"/>
                  </a:lnTo>
                  <a:lnTo>
                    <a:pt x="1395349" y="1536430"/>
                  </a:lnTo>
                  <a:lnTo>
                    <a:pt x="1395349" y="1535719"/>
                  </a:lnTo>
                  <a:lnTo>
                    <a:pt x="1362202" y="1534995"/>
                  </a:lnTo>
                  <a:lnTo>
                    <a:pt x="1328420" y="1532112"/>
                  </a:lnTo>
                  <a:lnTo>
                    <a:pt x="1262126" y="1522041"/>
                  </a:lnTo>
                  <a:lnTo>
                    <a:pt x="1197356" y="1504756"/>
                  </a:lnTo>
                  <a:lnTo>
                    <a:pt x="1135507" y="1480271"/>
                  </a:lnTo>
                  <a:lnTo>
                    <a:pt x="1075690" y="1450032"/>
                  </a:lnTo>
                  <a:lnTo>
                    <a:pt x="1019556" y="1413317"/>
                  </a:lnTo>
                  <a:lnTo>
                    <a:pt x="966978" y="1371559"/>
                  </a:lnTo>
                  <a:lnTo>
                    <a:pt x="920242" y="1324036"/>
                  </a:lnTo>
                  <a:lnTo>
                    <a:pt x="877697" y="1272195"/>
                  </a:lnTo>
                  <a:lnTo>
                    <a:pt x="840994" y="1216048"/>
                  </a:lnTo>
                  <a:lnTo>
                    <a:pt x="810768" y="1156283"/>
                  </a:lnTo>
                  <a:lnTo>
                    <a:pt x="787019" y="1093646"/>
                  </a:lnTo>
                  <a:lnTo>
                    <a:pt x="769747" y="1029562"/>
                  </a:lnTo>
                  <a:lnTo>
                    <a:pt x="758952" y="963319"/>
                  </a:lnTo>
                  <a:lnTo>
                    <a:pt x="755269" y="896365"/>
                  </a:lnTo>
                  <a:lnTo>
                    <a:pt x="755269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6695" y="0"/>
              <a:ext cx="8181974" cy="102869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F4BE30-37FF-4F2D-AEC0-DEA13A3FBB5E}"/>
              </a:ext>
            </a:extLst>
          </p:cNvPr>
          <p:cNvSpPr txBox="1"/>
          <p:nvPr/>
        </p:nvSpPr>
        <p:spPr>
          <a:xfrm>
            <a:off x="723582" y="5673943"/>
            <a:ext cx="9343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«Общие признаки животных. Многообразие животного мира»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77E4F-4C7E-455F-A52D-40CDE8FD6DFD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5802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1" y="60439"/>
                </a:lnTo>
                <a:lnTo>
                  <a:pt x="7074" y="126669"/>
                </a:lnTo>
                <a:lnTo>
                  <a:pt x="15723" y="192913"/>
                </a:lnTo>
                <a:lnTo>
                  <a:pt x="27953" y="258432"/>
                </a:lnTo>
                <a:lnTo>
                  <a:pt x="43078" y="322516"/>
                </a:lnTo>
                <a:lnTo>
                  <a:pt x="61798" y="386588"/>
                </a:lnTo>
                <a:lnTo>
                  <a:pt x="84112" y="449224"/>
                </a:lnTo>
                <a:lnTo>
                  <a:pt x="109321" y="510425"/>
                </a:lnTo>
                <a:lnTo>
                  <a:pt x="138112" y="570903"/>
                </a:lnTo>
                <a:lnTo>
                  <a:pt x="169786" y="629221"/>
                </a:lnTo>
                <a:lnTo>
                  <a:pt x="204356" y="685380"/>
                </a:lnTo>
                <a:lnTo>
                  <a:pt x="242506" y="740816"/>
                </a:lnTo>
                <a:lnTo>
                  <a:pt x="282829" y="793381"/>
                </a:lnTo>
                <a:lnTo>
                  <a:pt x="326034" y="843775"/>
                </a:lnTo>
                <a:lnTo>
                  <a:pt x="371386" y="892009"/>
                </a:lnTo>
                <a:lnTo>
                  <a:pt x="419621" y="938085"/>
                </a:lnTo>
                <a:lnTo>
                  <a:pt x="470027" y="981290"/>
                </a:lnTo>
                <a:lnTo>
                  <a:pt x="523303" y="1021613"/>
                </a:lnTo>
                <a:lnTo>
                  <a:pt x="578015" y="1059053"/>
                </a:lnTo>
                <a:lnTo>
                  <a:pt x="634174" y="1093609"/>
                </a:lnTo>
                <a:lnTo>
                  <a:pt x="693217" y="1125283"/>
                </a:lnTo>
                <a:lnTo>
                  <a:pt x="752970" y="1154087"/>
                </a:lnTo>
                <a:lnTo>
                  <a:pt x="814171" y="1180007"/>
                </a:lnTo>
                <a:lnTo>
                  <a:pt x="876808" y="1201610"/>
                </a:lnTo>
                <a:lnTo>
                  <a:pt x="940892" y="1221041"/>
                </a:lnTo>
                <a:lnTo>
                  <a:pt x="1004964" y="1236167"/>
                </a:lnTo>
                <a:lnTo>
                  <a:pt x="1070483" y="1248397"/>
                </a:lnTo>
                <a:lnTo>
                  <a:pt x="1136726" y="1257046"/>
                </a:lnTo>
                <a:lnTo>
                  <a:pt x="1202957" y="1262799"/>
                </a:lnTo>
                <a:lnTo>
                  <a:pt x="1269200" y="1264246"/>
                </a:lnTo>
                <a:lnTo>
                  <a:pt x="1269200" y="1263523"/>
                </a:lnTo>
                <a:lnTo>
                  <a:pt x="1335430" y="1262075"/>
                </a:lnTo>
                <a:lnTo>
                  <a:pt x="1401673" y="1256322"/>
                </a:lnTo>
                <a:lnTo>
                  <a:pt x="1467917" y="1247686"/>
                </a:lnTo>
                <a:lnTo>
                  <a:pt x="1533436" y="1235443"/>
                </a:lnTo>
                <a:lnTo>
                  <a:pt x="1597507" y="1220330"/>
                </a:lnTo>
                <a:lnTo>
                  <a:pt x="1661592" y="1201610"/>
                </a:lnTo>
                <a:lnTo>
                  <a:pt x="1724228" y="1179283"/>
                </a:lnTo>
                <a:lnTo>
                  <a:pt x="1785429" y="1154087"/>
                </a:lnTo>
                <a:lnTo>
                  <a:pt x="1845907" y="1125283"/>
                </a:lnTo>
                <a:lnTo>
                  <a:pt x="1904212" y="1093609"/>
                </a:lnTo>
                <a:lnTo>
                  <a:pt x="1960372" y="1059053"/>
                </a:lnTo>
                <a:lnTo>
                  <a:pt x="2015820" y="1020889"/>
                </a:lnTo>
                <a:lnTo>
                  <a:pt x="2068373" y="980567"/>
                </a:lnTo>
                <a:lnTo>
                  <a:pt x="2118779" y="937374"/>
                </a:lnTo>
                <a:lnTo>
                  <a:pt x="2167013" y="892009"/>
                </a:lnTo>
                <a:lnTo>
                  <a:pt x="2213089" y="843775"/>
                </a:lnTo>
                <a:lnTo>
                  <a:pt x="2256294" y="793381"/>
                </a:lnTo>
                <a:lnTo>
                  <a:pt x="2296604" y="740105"/>
                </a:lnTo>
                <a:lnTo>
                  <a:pt x="2334044" y="685380"/>
                </a:lnTo>
                <a:lnTo>
                  <a:pt x="2368601" y="629221"/>
                </a:lnTo>
                <a:lnTo>
                  <a:pt x="2400287" y="570179"/>
                </a:lnTo>
                <a:lnTo>
                  <a:pt x="2429091" y="510425"/>
                </a:lnTo>
                <a:lnTo>
                  <a:pt x="2454999" y="449224"/>
                </a:lnTo>
                <a:lnTo>
                  <a:pt x="2476601" y="386588"/>
                </a:lnTo>
                <a:lnTo>
                  <a:pt x="2496045" y="322516"/>
                </a:lnTo>
                <a:lnTo>
                  <a:pt x="2511158" y="258432"/>
                </a:lnTo>
                <a:lnTo>
                  <a:pt x="2523401" y="192913"/>
                </a:lnTo>
                <a:lnTo>
                  <a:pt x="2532037" y="126669"/>
                </a:lnTo>
                <a:lnTo>
                  <a:pt x="2537803" y="60439"/>
                </a:lnTo>
                <a:lnTo>
                  <a:pt x="2539112" y="0"/>
                </a:lnTo>
              </a:path>
              <a:path w="2539365" h="1264285">
                <a:moveTo>
                  <a:pt x="629983" y="0"/>
                </a:moveTo>
                <a:lnTo>
                  <a:pt x="633463" y="61163"/>
                </a:lnTo>
                <a:lnTo>
                  <a:pt x="643534" y="127393"/>
                </a:lnTo>
                <a:lnTo>
                  <a:pt x="660819" y="192189"/>
                </a:lnTo>
                <a:lnTo>
                  <a:pt x="685292" y="254114"/>
                </a:lnTo>
                <a:lnTo>
                  <a:pt x="715543" y="313867"/>
                </a:lnTo>
                <a:lnTo>
                  <a:pt x="752259" y="370027"/>
                </a:lnTo>
                <a:lnTo>
                  <a:pt x="794017" y="422592"/>
                </a:lnTo>
                <a:lnTo>
                  <a:pt x="841527" y="469392"/>
                </a:lnTo>
                <a:lnTo>
                  <a:pt x="893369" y="511873"/>
                </a:lnTo>
                <a:lnTo>
                  <a:pt x="949528" y="548589"/>
                </a:lnTo>
                <a:lnTo>
                  <a:pt x="1009282" y="578827"/>
                </a:lnTo>
                <a:lnTo>
                  <a:pt x="1071931" y="602576"/>
                </a:lnTo>
                <a:lnTo>
                  <a:pt x="1136002" y="619861"/>
                </a:lnTo>
                <a:lnTo>
                  <a:pt x="1202245" y="630656"/>
                </a:lnTo>
                <a:lnTo>
                  <a:pt x="1269200" y="634263"/>
                </a:lnTo>
                <a:lnTo>
                  <a:pt x="1269200" y="633539"/>
                </a:lnTo>
                <a:lnTo>
                  <a:pt x="1302321" y="632815"/>
                </a:lnTo>
                <a:lnTo>
                  <a:pt x="1369276" y="625627"/>
                </a:lnTo>
                <a:lnTo>
                  <a:pt x="1434795" y="611949"/>
                </a:lnTo>
                <a:lnTo>
                  <a:pt x="1498155" y="591058"/>
                </a:lnTo>
                <a:lnTo>
                  <a:pt x="1559344" y="563702"/>
                </a:lnTo>
                <a:lnTo>
                  <a:pt x="1617675" y="530580"/>
                </a:lnTo>
                <a:lnTo>
                  <a:pt x="1671663" y="490982"/>
                </a:lnTo>
                <a:lnTo>
                  <a:pt x="1721345" y="446354"/>
                </a:lnTo>
                <a:lnTo>
                  <a:pt x="1766709" y="396671"/>
                </a:lnTo>
                <a:lnTo>
                  <a:pt x="1805584" y="342671"/>
                </a:lnTo>
                <a:lnTo>
                  <a:pt x="1839417" y="284353"/>
                </a:lnTo>
                <a:lnTo>
                  <a:pt x="1866785" y="223151"/>
                </a:lnTo>
                <a:lnTo>
                  <a:pt x="1886940" y="159791"/>
                </a:lnTo>
                <a:lnTo>
                  <a:pt x="1901342" y="94284"/>
                </a:lnTo>
                <a:lnTo>
                  <a:pt x="1908543" y="27317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11282" y="9039597"/>
            <a:ext cx="2054860" cy="1257300"/>
            <a:chOff x="11611282" y="9039597"/>
            <a:chExt cx="2054860" cy="1257300"/>
          </a:xfrm>
        </p:grpSpPr>
        <p:sp>
          <p:nvSpPr>
            <p:cNvPr id="4" name="object 4"/>
            <p:cNvSpPr/>
            <p:nvPr/>
          </p:nvSpPr>
          <p:spPr>
            <a:xfrm>
              <a:off x="11620642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640072"/>
                  </a:moveTo>
                  <a:lnTo>
                    <a:pt x="1276624" y="573113"/>
                  </a:lnTo>
                  <a:lnTo>
                    <a:pt x="1266591" y="506876"/>
                  </a:lnTo>
                  <a:lnTo>
                    <a:pt x="1248558" y="442074"/>
                  </a:lnTo>
                  <a:lnTo>
                    <a:pt x="1224809" y="379434"/>
                  </a:lnTo>
                  <a:lnTo>
                    <a:pt x="1194583" y="319673"/>
                  </a:lnTo>
                  <a:lnTo>
                    <a:pt x="1157880" y="263516"/>
                  </a:lnTo>
                  <a:lnTo>
                    <a:pt x="1116097" y="211674"/>
                  </a:lnTo>
                  <a:lnTo>
                    <a:pt x="1068613" y="164158"/>
                  </a:lnTo>
                  <a:lnTo>
                    <a:pt x="1016771" y="122396"/>
                  </a:lnTo>
                  <a:lnTo>
                    <a:pt x="959889" y="85675"/>
                  </a:lnTo>
                  <a:lnTo>
                    <a:pt x="900847" y="55438"/>
                  </a:lnTo>
                  <a:lnTo>
                    <a:pt x="838211" y="31675"/>
                  </a:lnTo>
                  <a:lnTo>
                    <a:pt x="773416" y="13676"/>
                  </a:lnTo>
                  <a:lnTo>
                    <a:pt x="707173" y="3596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17"/>
                  </a:lnTo>
                  <a:lnTo>
                    <a:pt x="474625" y="21600"/>
                  </a:lnTo>
                  <a:lnTo>
                    <a:pt x="410541" y="42475"/>
                  </a:lnTo>
                  <a:lnTo>
                    <a:pt x="349340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640072"/>
                  </a:moveTo>
                  <a:lnTo>
                    <a:pt x="1276739" y="573113"/>
                  </a:lnTo>
                  <a:lnTo>
                    <a:pt x="1266579" y="506876"/>
                  </a:lnTo>
                  <a:lnTo>
                    <a:pt x="1248545" y="442074"/>
                  </a:lnTo>
                  <a:lnTo>
                    <a:pt x="1224796" y="379434"/>
                  </a:lnTo>
                  <a:lnTo>
                    <a:pt x="1194570" y="319673"/>
                  </a:lnTo>
                  <a:lnTo>
                    <a:pt x="1157867" y="263516"/>
                  </a:lnTo>
                  <a:lnTo>
                    <a:pt x="1116085" y="211674"/>
                  </a:lnTo>
                  <a:lnTo>
                    <a:pt x="1068587" y="164158"/>
                  </a:lnTo>
                  <a:lnTo>
                    <a:pt x="1016771" y="122396"/>
                  </a:lnTo>
                  <a:lnTo>
                    <a:pt x="959876" y="85675"/>
                  </a:lnTo>
                  <a:lnTo>
                    <a:pt x="900821" y="55438"/>
                  </a:lnTo>
                  <a:lnTo>
                    <a:pt x="838211" y="31675"/>
                  </a:lnTo>
                  <a:lnTo>
                    <a:pt x="773441" y="13676"/>
                  </a:lnTo>
                  <a:lnTo>
                    <a:pt x="707148" y="3596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17"/>
                  </a:lnTo>
                  <a:lnTo>
                    <a:pt x="474612" y="21600"/>
                  </a:lnTo>
                  <a:lnTo>
                    <a:pt x="410605" y="42475"/>
                  </a:lnTo>
                  <a:lnTo>
                    <a:pt x="349391" y="69835"/>
                  </a:lnTo>
                  <a:lnTo>
                    <a:pt x="291746" y="102954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595"/>
                  </a:lnTo>
                  <a:lnTo>
                    <a:pt x="103114" y="291594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3" y="7234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79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17"/>
                </a:lnTo>
                <a:lnTo>
                  <a:pt x="90039" y="857525"/>
                </a:lnTo>
                <a:lnTo>
                  <a:pt x="124582" y="904314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3" y="1102295"/>
                </a:lnTo>
              </a:path>
              <a:path w="646430" h="3332479">
                <a:moveTo>
                  <a:pt x="645843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794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53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3" y="2213246"/>
                </a:lnTo>
              </a:path>
              <a:path w="646430" h="3332479">
                <a:moveTo>
                  <a:pt x="645843" y="2229137"/>
                </a:moveTo>
                <a:lnTo>
                  <a:pt x="642213" y="2228393"/>
                </a:lnTo>
                <a:lnTo>
                  <a:pt x="613385" y="2224786"/>
                </a:lnTo>
                <a:lnTo>
                  <a:pt x="583922" y="2222626"/>
                </a:lnTo>
                <a:lnTo>
                  <a:pt x="555094" y="2221915"/>
                </a:lnTo>
                <a:lnTo>
                  <a:pt x="526266" y="2222626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187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3"/>
                </a:lnTo>
                <a:lnTo>
                  <a:pt x="37463" y="2975748"/>
                </a:lnTo>
                <a:lnTo>
                  <a:pt x="61211" y="3029027"/>
                </a:lnTo>
                <a:lnTo>
                  <a:pt x="90039" y="3079426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45"/>
                </a:lnTo>
                <a:lnTo>
                  <a:pt x="303136" y="3271667"/>
                </a:lnTo>
                <a:lnTo>
                  <a:pt x="356347" y="3295426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5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45"/>
                </a:lnTo>
                <a:lnTo>
                  <a:pt x="642213" y="3324948"/>
                </a:lnTo>
                <a:lnTo>
                  <a:pt x="645843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08384"/>
            <a:ext cx="1211580" cy="1379220"/>
          </a:xfrm>
          <a:custGeom>
            <a:avLst/>
            <a:gdLst/>
            <a:ahLst/>
            <a:cxnLst/>
            <a:rect l="l" t="t" r="r" b="b"/>
            <a:pathLst>
              <a:path w="1211580" h="1379220">
                <a:moveTo>
                  <a:pt x="0" y="0"/>
                </a:moveTo>
                <a:lnTo>
                  <a:pt x="0" y="1378613"/>
                </a:lnTo>
                <a:lnTo>
                  <a:pt x="1205805" y="1378613"/>
                </a:lnTo>
                <a:lnTo>
                  <a:pt x="1209596" y="1335031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8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52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76346" y="0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1" y="0"/>
                </a:moveTo>
                <a:lnTo>
                  <a:pt x="0" y="0"/>
                </a:lnTo>
                <a:lnTo>
                  <a:pt x="1341" y="58318"/>
                </a:lnTo>
                <a:lnTo>
                  <a:pt x="7056" y="124561"/>
                </a:lnTo>
                <a:lnTo>
                  <a:pt x="15692" y="190792"/>
                </a:lnTo>
                <a:lnTo>
                  <a:pt x="27884" y="256311"/>
                </a:lnTo>
                <a:lnTo>
                  <a:pt x="42997" y="320395"/>
                </a:lnTo>
                <a:lnTo>
                  <a:pt x="62428" y="384479"/>
                </a:lnTo>
                <a:lnTo>
                  <a:pt x="84145" y="447116"/>
                </a:lnTo>
                <a:lnTo>
                  <a:pt x="110053" y="508317"/>
                </a:lnTo>
                <a:lnTo>
                  <a:pt x="138755" y="568071"/>
                </a:lnTo>
                <a:lnTo>
                  <a:pt x="170505" y="627113"/>
                </a:lnTo>
                <a:lnTo>
                  <a:pt x="205049" y="683272"/>
                </a:lnTo>
                <a:lnTo>
                  <a:pt x="242514" y="737997"/>
                </a:lnTo>
                <a:lnTo>
                  <a:pt x="282773" y="791273"/>
                </a:lnTo>
                <a:lnTo>
                  <a:pt x="325953" y="841679"/>
                </a:lnTo>
                <a:lnTo>
                  <a:pt x="372054" y="889914"/>
                </a:lnTo>
                <a:lnTo>
                  <a:pt x="420314" y="935278"/>
                </a:lnTo>
                <a:lnTo>
                  <a:pt x="470733" y="978471"/>
                </a:lnTo>
                <a:lnTo>
                  <a:pt x="523311" y="1018794"/>
                </a:lnTo>
                <a:lnTo>
                  <a:pt x="578683" y="1056957"/>
                </a:lnTo>
                <a:lnTo>
                  <a:pt x="634944" y="1091514"/>
                </a:lnTo>
                <a:lnTo>
                  <a:pt x="693237" y="1123188"/>
                </a:lnTo>
                <a:lnTo>
                  <a:pt x="753689" y="1151991"/>
                </a:lnTo>
                <a:lnTo>
                  <a:pt x="814903" y="1177188"/>
                </a:lnTo>
                <a:lnTo>
                  <a:pt x="877514" y="1199515"/>
                </a:lnTo>
                <a:lnTo>
                  <a:pt x="941649" y="1218234"/>
                </a:lnTo>
                <a:lnTo>
                  <a:pt x="1005657" y="1233360"/>
                </a:lnTo>
                <a:lnTo>
                  <a:pt x="1071189" y="1245590"/>
                </a:lnTo>
                <a:lnTo>
                  <a:pt x="1137483" y="1254226"/>
                </a:lnTo>
                <a:lnTo>
                  <a:pt x="1203650" y="1259992"/>
                </a:lnTo>
                <a:lnTo>
                  <a:pt x="1211651" y="1260167"/>
                </a:lnTo>
                <a:lnTo>
                  <a:pt x="121165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52599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0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90"/>
                  </a:lnTo>
                  <a:lnTo>
                    <a:pt x="667669" y="2351468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5"/>
                  </a:lnTo>
                  <a:lnTo>
                    <a:pt x="849496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3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4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4" y="1376719"/>
                  </a:lnTo>
                  <a:lnTo>
                    <a:pt x="1266824" y="1163362"/>
                  </a:lnTo>
                  <a:lnTo>
                    <a:pt x="1263229" y="1125346"/>
                  </a:lnTo>
                  <a:lnTo>
                    <a:pt x="1256965" y="1078128"/>
                  </a:lnTo>
                  <a:lnTo>
                    <a:pt x="1248984" y="1031473"/>
                  </a:lnTo>
                  <a:lnTo>
                    <a:pt x="1239321" y="985412"/>
                  </a:lnTo>
                  <a:lnTo>
                    <a:pt x="1228008" y="939978"/>
                  </a:lnTo>
                  <a:lnTo>
                    <a:pt x="1215077" y="895205"/>
                  </a:lnTo>
                  <a:lnTo>
                    <a:pt x="1200563" y="851125"/>
                  </a:lnTo>
                  <a:lnTo>
                    <a:pt x="1184497" y="807771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6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4"/>
                  </a:lnTo>
                  <a:lnTo>
                    <a:pt x="1004088" y="491035"/>
                  </a:lnTo>
                  <a:lnTo>
                    <a:pt x="975547" y="455699"/>
                  </a:lnTo>
                  <a:lnTo>
                    <a:pt x="945784" y="421418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6" y="325237"/>
                  </a:lnTo>
                  <a:lnTo>
                    <a:pt x="815178" y="295508"/>
                  </a:lnTo>
                  <a:lnTo>
                    <a:pt x="779803" y="266998"/>
                  </a:lnTo>
                  <a:lnTo>
                    <a:pt x="743405" y="239742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20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7"/>
                  </a:lnTo>
                  <a:lnTo>
                    <a:pt x="419330" y="70750"/>
                  </a:lnTo>
                  <a:lnTo>
                    <a:pt x="375205" y="56252"/>
                  </a:lnTo>
                  <a:lnTo>
                    <a:pt x="330386" y="43337"/>
                  </a:lnTo>
                  <a:lnTo>
                    <a:pt x="284906" y="32037"/>
                  </a:lnTo>
                  <a:lnTo>
                    <a:pt x="238798" y="22385"/>
                  </a:lnTo>
                  <a:lnTo>
                    <a:pt x="192096" y="14414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54168"/>
            <a:ext cx="5382768" cy="339242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415287" y="5617235"/>
            <a:ext cx="884555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750" spc="-130" dirty="0">
                <a:latin typeface="Lucida Sans Unicode"/>
                <a:cs typeface="Lucida Sans Unicode"/>
              </a:rPr>
              <a:t>Тема</a:t>
            </a:r>
            <a:r>
              <a:rPr sz="3750" spc="-190" dirty="0">
                <a:latin typeface="Lucida Sans Unicode"/>
                <a:cs typeface="Lucida Sans Unicode"/>
              </a:rPr>
              <a:t> </a:t>
            </a:r>
            <a:r>
              <a:rPr sz="3750" i="1" dirty="0">
                <a:latin typeface="Arial"/>
                <a:cs typeface="Arial"/>
              </a:rPr>
              <a:t>"</a:t>
            </a:r>
            <a:r>
              <a:rPr sz="3750" dirty="0">
                <a:latin typeface="Lucida Sans Unicode"/>
                <a:cs typeface="Lucida Sans Unicode"/>
              </a:rPr>
              <a:t>Животные</a:t>
            </a:r>
            <a:r>
              <a:rPr sz="3750" i="1" dirty="0">
                <a:latin typeface="Arial"/>
                <a:cs typeface="Arial"/>
              </a:rPr>
              <a:t>"</a:t>
            </a:r>
            <a:r>
              <a:rPr sz="3750" i="1" spc="-90" dirty="0">
                <a:latin typeface="Arial"/>
                <a:cs typeface="Arial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может</a:t>
            </a:r>
            <a:r>
              <a:rPr sz="3750" spc="-210" dirty="0">
                <a:latin typeface="Lucida Sans Unicode"/>
                <a:cs typeface="Lucida Sans Unicode"/>
              </a:rPr>
              <a:t> </a:t>
            </a:r>
            <a:r>
              <a:rPr sz="3750" spc="95" dirty="0">
                <a:latin typeface="Lucida Sans Unicode"/>
                <a:cs typeface="Lucida Sans Unicode"/>
              </a:rPr>
              <a:t>включать</a:t>
            </a:r>
            <a:r>
              <a:rPr sz="3750" spc="-210" dirty="0">
                <a:latin typeface="Lucida Sans Unicode"/>
                <a:cs typeface="Lucida Sans Unicode"/>
              </a:rPr>
              <a:t> </a:t>
            </a:r>
            <a:r>
              <a:rPr sz="3750" spc="145" dirty="0">
                <a:latin typeface="Lucida Sans Unicode"/>
                <a:cs typeface="Lucida Sans Unicode"/>
              </a:rPr>
              <a:t>в </a:t>
            </a:r>
            <a:r>
              <a:rPr sz="3750" dirty="0">
                <a:latin typeface="Lucida Sans Unicode"/>
                <a:cs typeface="Lucida Sans Unicode"/>
              </a:rPr>
              <a:t>себя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разнообразные</a:t>
            </a:r>
            <a:r>
              <a:rPr sz="3750" spc="-13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виды</a:t>
            </a:r>
            <a:r>
              <a:rPr sz="3750" spc="-13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животных</a:t>
            </a:r>
            <a:r>
              <a:rPr sz="3750" i="1" spc="-10" dirty="0">
                <a:latin typeface="Arial"/>
                <a:cs typeface="Arial"/>
              </a:rPr>
              <a:t>, </a:t>
            </a:r>
            <a:r>
              <a:rPr sz="3750" spc="-145" dirty="0">
                <a:latin typeface="Lucida Sans Unicode"/>
                <a:cs typeface="Lucida Sans Unicode"/>
              </a:rPr>
              <a:t>их</a:t>
            </a:r>
            <a:r>
              <a:rPr sz="3750" spc="-190" dirty="0">
                <a:latin typeface="Lucida Sans Unicode"/>
                <a:cs typeface="Lucida Sans Unicode"/>
              </a:rPr>
              <a:t> </a:t>
            </a:r>
            <a:r>
              <a:rPr sz="3750" spc="-35" dirty="0">
                <a:latin typeface="Lucida Sans Unicode"/>
                <a:cs typeface="Lucida Sans Unicode"/>
              </a:rPr>
              <a:t>поведение</a:t>
            </a:r>
            <a:r>
              <a:rPr sz="3750" i="1" spc="-35" dirty="0">
                <a:latin typeface="Arial"/>
                <a:cs typeface="Arial"/>
              </a:rPr>
              <a:t>,</a:t>
            </a:r>
            <a:r>
              <a:rPr sz="3750" i="1" spc="-85" dirty="0">
                <a:latin typeface="Arial"/>
                <a:cs typeface="Arial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места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обитания</a:t>
            </a:r>
            <a:r>
              <a:rPr sz="3750" spc="-210" dirty="0">
                <a:latin typeface="Lucida Sans Unicode"/>
                <a:cs typeface="Lucida Sans Unicode"/>
              </a:rPr>
              <a:t> </a:t>
            </a:r>
            <a:r>
              <a:rPr sz="3750" spc="-50" dirty="0">
                <a:latin typeface="Lucida Sans Unicode"/>
                <a:cs typeface="Lucida Sans Unicode"/>
              </a:rPr>
              <a:t>и </a:t>
            </a:r>
            <a:r>
              <a:rPr sz="3750" dirty="0">
                <a:latin typeface="Lucida Sans Unicode"/>
                <a:cs typeface="Lucida Sans Unicode"/>
              </a:rPr>
              <a:t>взаимодействие</a:t>
            </a:r>
            <a:r>
              <a:rPr sz="3750" spc="-190" dirty="0">
                <a:latin typeface="Lucida Sans Unicode"/>
                <a:cs typeface="Lucida Sans Unicode"/>
              </a:rPr>
              <a:t> </a:t>
            </a:r>
            <a:r>
              <a:rPr sz="3750" spc="-135" dirty="0">
                <a:latin typeface="Lucida Sans Unicode"/>
                <a:cs typeface="Lucida Sans Unicode"/>
              </a:rPr>
              <a:t>с</a:t>
            </a:r>
            <a:r>
              <a:rPr sz="3750" spc="-19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окружающей </a:t>
            </a:r>
            <a:r>
              <a:rPr sz="3750" spc="-105" dirty="0">
                <a:latin typeface="Lucida Sans Unicode"/>
                <a:cs typeface="Lucida Sans Unicode"/>
              </a:rPr>
              <a:t>средой</a:t>
            </a:r>
            <a:r>
              <a:rPr sz="3750" i="1" spc="-105" dirty="0">
                <a:latin typeface="Arial"/>
                <a:cs typeface="Arial"/>
              </a:rPr>
              <a:t>.</a:t>
            </a:r>
            <a:r>
              <a:rPr sz="3750" i="1" spc="-50" dirty="0">
                <a:latin typeface="Arial"/>
                <a:cs typeface="Arial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Можно</a:t>
            </a:r>
            <a:r>
              <a:rPr sz="3750" spc="-19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также</a:t>
            </a:r>
            <a:r>
              <a:rPr sz="3750" spc="-195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обсудить </a:t>
            </a:r>
            <a:r>
              <a:rPr sz="3750" dirty="0">
                <a:latin typeface="Lucida Sans Unicode"/>
                <a:cs typeface="Lucida Sans Unicode"/>
              </a:rPr>
              <a:t>важность</a:t>
            </a:r>
            <a:r>
              <a:rPr sz="3750" spc="15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сохранения </a:t>
            </a:r>
            <a:r>
              <a:rPr sz="3750" dirty="0">
                <a:latin typeface="Lucida Sans Unicode"/>
                <a:cs typeface="Lucida Sans Unicode"/>
              </a:rPr>
              <a:t>биоразнообразия</a:t>
            </a:r>
            <a:r>
              <a:rPr sz="3750" spc="-2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229" dirty="0">
                <a:latin typeface="Lucida Sans Unicode"/>
                <a:cs typeface="Lucida Sans Unicode"/>
              </a:rPr>
              <a:t> </a:t>
            </a:r>
            <a:r>
              <a:rPr sz="3750" spc="-45" dirty="0">
                <a:latin typeface="Lucida Sans Unicode"/>
                <a:cs typeface="Lucida Sans Unicode"/>
              </a:rPr>
              <a:t>роли</a:t>
            </a:r>
            <a:r>
              <a:rPr sz="3750" i="1" spc="-45" dirty="0">
                <a:latin typeface="Arial"/>
                <a:cs typeface="Arial"/>
              </a:rPr>
              <a:t>,</a:t>
            </a:r>
            <a:r>
              <a:rPr sz="3750" i="1" spc="-85" dirty="0">
                <a:latin typeface="Arial"/>
                <a:cs typeface="Arial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которую </a:t>
            </a:r>
            <a:r>
              <a:rPr sz="3750" spc="-30" dirty="0">
                <a:latin typeface="Lucida Sans Unicode"/>
                <a:cs typeface="Lucida Sans Unicode"/>
              </a:rPr>
              <a:t>играют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spc="50" dirty="0">
                <a:latin typeface="Lucida Sans Unicode"/>
                <a:cs typeface="Lucida Sans Unicode"/>
              </a:rPr>
              <a:t>животные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spc="195" dirty="0">
                <a:latin typeface="Lucida Sans Unicode"/>
                <a:cs typeface="Lucida Sans Unicode"/>
              </a:rPr>
              <a:t>в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экосистеме</a:t>
            </a:r>
            <a:r>
              <a:rPr sz="3750" i="1" spc="-10" dirty="0">
                <a:latin typeface="Arial"/>
                <a:cs typeface="Arial"/>
              </a:rPr>
              <a:t>.</a:t>
            </a:r>
            <a:endParaRPr sz="375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1C661-179D-42E7-A6B3-61D5BBD46E6F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Существуют</a:t>
            </a:r>
            <a:r>
              <a:rPr spc="-185" dirty="0"/>
              <a:t> </a:t>
            </a:r>
            <a:r>
              <a:rPr spc="50" dirty="0"/>
              <a:t>различные</a:t>
            </a:r>
            <a:r>
              <a:rPr spc="-185" dirty="0"/>
              <a:t> </a:t>
            </a:r>
            <a:r>
              <a:rPr dirty="0"/>
              <a:t>общие</a:t>
            </a:r>
            <a:r>
              <a:rPr spc="-185" dirty="0"/>
              <a:t> </a:t>
            </a:r>
            <a:r>
              <a:rPr spc="-10" dirty="0"/>
              <a:t>признаки</a:t>
            </a:r>
            <a:r>
              <a:rPr i="1" spc="-10" dirty="0">
                <a:latin typeface="Arial"/>
                <a:cs typeface="Arial"/>
              </a:rPr>
              <a:t>,</a:t>
            </a:r>
            <a:r>
              <a:rPr i="1" spc="-70" dirty="0">
                <a:latin typeface="Arial"/>
                <a:cs typeface="Arial"/>
              </a:rPr>
              <a:t> </a:t>
            </a:r>
            <a:r>
              <a:rPr spc="-20" dirty="0"/>
              <a:t>которые</a:t>
            </a:r>
            <a:r>
              <a:rPr spc="-185" dirty="0"/>
              <a:t> </a:t>
            </a:r>
            <a:r>
              <a:rPr spc="-40" dirty="0"/>
              <a:t>характеризуют</a:t>
            </a:r>
            <a:r>
              <a:rPr spc="-185" dirty="0"/>
              <a:t> </a:t>
            </a:r>
            <a:r>
              <a:rPr dirty="0"/>
              <a:t>животных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70" dirty="0">
                <a:latin typeface="Arial"/>
                <a:cs typeface="Arial"/>
              </a:rPr>
              <a:t> </a:t>
            </a:r>
            <a:r>
              <a:rPr spc="-10" dirty="0"/>
              <a:t>Одним </a:t>
            </a:r>
            <a:r>
              <a:rPr dirty="0"/>
              <a:t>из</a:t>
            </a:r>
            <a:r>
              <a:rPr spc="-95" dirty="0"/>
              <a:t> </a:t>
            </a:r>
            <a:r>
              <a:rPr spc="-45" dirty="0"/>
              <a:t>них</a:t>
            </a:r>
            <a:r>
              <a:rPr spc="-95" dirty="0"/>
              <a:t> </a:t>
            </a:r>
            <a:r>
              <a:rPr dirty="0"/>
              <a:t>является</a:t>
            </a:r>
            <a:r>
              <a:rPr spc="-90" dirty="0"/>
              <a:t> </a:t>
            </a:r>
            <a:r>
              <a:rPr spc="50" dirty="0"/>
              <a:t>наличие</a:t>
            </a:r>
            <a:r>
              <a:rPr spc="-95" dirty="0"/>
              <a:t> </a:t>
            </a:r>
            <a:r>
              <a:rPr spc="-30" dirty="0"/>
              <a:t>клеток</a:t>
            </a:r>
            <a:r>
              <a:rPr spc="-95" dirty="0"/>
              <a:t> </a:t>
            </a:r>
            <a:r>
              <a:rPr spc="140" dirty="0"/>
              <a:t>в</a:t>
            </a:r>
            <a:r>
              <a:rPr spc="-90" dirty="0"/>
              <a:t> </a:t>
            </a:r>
            <a:r>
              <a:rPr spc="-120" dirty="0"/>
              <a:t>их</a:t>
            </a:r>
            <a:r>
              <a:rPr spc="-95" dirty="0"/>
              <a:t> </a:t>
            </a:r>
            <a:r>
              <a:rPr spc="-25" dirty="0"/>
              <a:t>организме</a:t>
            </a:r>
            <a:r>
              <a:rPr i="1" spc="-25" dirty="0">
                <a:latin typeface="Arial"/>
                <a:cs typeface="Arial"/>
              </a:rPr>
              <a:t>.</a:t>
            </a:r>
            <a:r>
              <a:rPr i="1" spc="25" dirty="0">
                <a:latin typeface="Arial"/>
                <a:cs typeface="Arial"/>
              </a:rPr>
              <a:t> </a:t>
            </a:r>
            <a:r>
              <a:rPr dirty="0"/>
              <a:t>Животные</a:t>
            </a:r>
            <a:r>
              <a:rPr spc="-95" dirty="0"/>
              <a:t> </a:t>
            </a:r>
            <a:r>
              <a:rPr spc="-10" dirty="0"/>
              <a:t>также</a:t>
            </a:r>
            <a:r>
              <a:rPr spc="-95" dirty="0"/>
              <a:t> </a:t>
            </a:r>
            <a:r>
              <a:rPr spc="-10" dirty="0"/>
              <a:t>способны двигаться</a:t>
            </a:r>
            <a:r>
              <a:rPr i="1" spc="-10" dirty="0">
                <a:latin typeface="Arial"/>
                <a:cs typeface="Arial"/>
              </a:rPr>
              <a:t>,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dirty="0"/>
              <a:t>питаться</a:t>
            </a:r>
            <a:r>
              <a:rPr spc="-125" dirty="0"/>
              <a:t> </a:t>
            </a:r>
            <a:r>
              <a:rPr dirty="0"/>
              <a:t>и</a:t>
            </a:r>
            <a:r>
              <a:rPr spc="-125" dirty="0"/>
              <a:t> </a:t>
            </a:r>
            <a:r>
              <a:rPr dirty="0"/>
              <a:t>размножаться</a:t>
            </a:r>
            <a:r>
              <a:rPr i="1" dirty="0">
                <a:latin typeface="Arial"/>
                <a:cs typeface="Arial"/>
              </a:rPr>
              <a:t>.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dirty="0"/>
              <a:t>Взаимодействие</a:t>
            </a:r>
            <a:r>
              <a:rPr spc="-125" dirty="0"/>
              <a:t> </a:t>
            </a:r>
            <a:r>
              <a:rPr spc="-110" dirty="0"/>
              <a:t>с</a:t>
            </a:r>
            <a:r>
              <a:rPr spc="-125" dirty="0"/>
              <a:t> </a:t>
            </a:r>
            <a:r>
              <a:rPr dirty="0"/>
              <a:t>окружающей</a:t>
            </a:r>
            <a:r>
              <a:rPr spc="-125" dirty="0"/>
              <a:t> </a:t>
            </a:r>
            <a:r>
              <a:rPr spc="-75" dirty="0"/>
              <a:t>средой</a:t>
            </a:r>
            <a:r>
              <a:rPr spc="-125" dirty="0"/>
              <a:t> </a:t>
            </a:r>
            <a:r>
              <a:rPr spc="-50" dirty="0"/>
              <a:t>и </a:t>
            </a:r>
            <a:r>
              <a:rPr dirty="0"/>
              <a:t>реакция</a:t>
            </a:r>
            <a:r>
              <a:rPr spc="-155" dirty="0"/>
              <a:t> </a:t>
            </a:r>
            <a:r>
              <a:rPr dirty="0"/>
              <a:t>на</a:t>
            </a:r>
            <a:r>
              <a:rPr spc="-155" dirty="0"/>
              <a:t> </a:t>
            </a:r>
            <a:r>
              <a:rPr spc="55" dirty="0"/>
              <a:t>внешние</a:t>
            </a:r>
            <a:r>
              <a:rPr spc="-150" dirty="0"/>
              <a:t> </a:t>
            </a:r>
            <a:r>
              <a:rPr spc="-30" dirty="0"/>
              <a:t>раздражители</a:t>
            </a:r>
            <a:r>
              <a:rPr spc="-155" dirty="0"/>
              <a:t> </a:t>
            </a:r>
            <a:r>
              <a:rPr spc="-10" dirty="0"/>
              <a:t>также</a:t>
            </a:r>
            <a:r>
              <a:rPr spc="-150" dirty="0"/>
              <a:t> </a:t>
            </a:r>
            <a:r>
              <a:rPr spc="50" dirty="0"/>
              <a:t>типичны</a:t>
            </a:r>
            <a:r>
              <a:rPr spc="-155" dirty="0"/>
              <a:t> </a:t>
            </a:r>
            <a:r>
              <a:rPr spc="-40" dirty="0"/>
              <a:t>для</a:t>
            </a:r>
            <a:r>
              <a:rPr spc="-150" dirty="0"/>
              <a:t> </a:t>
            </a:r>
            <a:r>
              <a:rPr spc="-10" dirty="0"/>
              <a:t>животных</a:t>
            </a:r>
            <a:r>
              <a:rPr i="1" spc="-1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2C4C5-F3C7-4EBE-B293-7AB68C871F3C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3" y="0"/>
                </a:moveTo>
                <a:lnTo>
                  <a:pt x="0" y="0"/>
                </a:lnTo>
                <a:lnTo>
                  <a:pt x="0" y="1254245"/>
                </a:lnTo>
                <a:lnTo>
                  <a:pt x="67617" y="1245489"/>
                </a:lnTo>
                <a:lnTo>
                  <a:pt x="133131" y="1233246"/>
                </a:lnTo>
                <a:lnTo>
                  <a:pt x="197211" y="1218133"/>
                </a:lnTo>
                <a:lnTo>
                  <a:pt x="261287" y="1199413"/>
                </a:lnTo>
                <a:lnTo>
                  <a:pt x="323924" y="1177099"/>
                </a:lnTo>
                <a:lnTo>
                  <a:pt x="385122" y="1151890"/>
                </a:lnTo>
                <a:lnTo>
                  <a:pt x="445601" y="1123099"/>
                </a:lnTo>
                <a:lnTo>
                  <a:pt x="503916" y="1091412"/>
                </a:lnTo>
                <a:lnTo>
                  <a:pt x="560075" y="1056855"/>
                </a:lnTo>
                <a:lnTo>
                  <a:pt x="615513" y="1018705"/>
                </a:lnTo>
                <a:lnTo>
                  <a:pt x="668069" y="978382"/>
                </a:lnTo>
                <a:lnTo>
                  <a:pt x="718468" y="935189"/>
                </a:lnTo>
                <a:lnTo>
                  <a:pt x="766707" y="889825"/>
                </a:lnTo>
                <a:lnTo>
                  <a:pt x="812784" y="841590"/>
                </a:lnTo>
                <a:lnTo>
                  <a:pt x="855979" y="791184"/>
                </a:lnTo>
                <a:lnTo>
                  <a:pt x="896302" y="737908"/>
                </a:lnTo>
                <a:lnTo>
                  <a:pt x="933738" y="683196"/>
                </a:lnTo>
                <a:lnTo>
                  <a:pt x="968296" y="627037"/>
                </a:lnTo>
                <a:lnTo>
                  <a:pt x="999976" y="567994"/>
                </a:lnTo>
                <a:lnTo>
                  <a:pt x="1028774" y="508241"/>
                </a:lnTo>
                <a:lnTo>
                  <a:pt x="1054695" y="447040"/>
                </a:lnTo>
                <a:lnTo>
                  <a:pt x="1076290" y="384403"/>
                </a:lnTo>
                <a:lnTo>
                  <a:pt x="1095731" y="320332"/>
                </a:lnTo>
                <a:lnTo>
                  <a:pt x="1110853" y="256248"/>
                </a:lnTo>
                <a:lnTo>
                  <a:pt x="1123091" y="190741"/>
                </a:lnTo>
                <a:lnTo>
                  <a:pt x="1131728" y="124498"/>
                </a:lnTo>
                <a:lnTo>
                  <a:pt x="1137488" y="58255"/>
                </a:lnTo>
                <a:lnTo>
                  <a:pt x="1138753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50461"/>
            <a:ext cx="757555" cy="2035810"/>
          </a:xfrm>
          <a:custGeom>
            <a:avLst/>
            <a:gdLst/>
            <a:ahLst/>
            <a:cxnLst/>
            <a:rect l="l" t="t" r="r" b="b"/>
            <a:pathLst>
              <a:path w="757555" h="2035809">
                <a:moveTo>
                  <a:pt x="117321" y="2035445"/>
                </a:moveTo>
                <a:lnTo>
                  <a:pt x="184278" y="2031849"/>
                </a:lnTo>
                <a:lnTo>
                  <a:pt x="250516" y="2021768"/>
                </a:lnTo>
                <a:lnTo>
                  <a:pt x="315317" y="2003765"/>
                </a:lnTo>
                <a:lnTo>
                  <a:pt x="377954" y="1980007"/>
                </a:lnTo>
                <a:lnTo>
                  <a:pt x="437713" y="1949765"/>
                </a:lnTo>
                <a:lnTo>
                  <a:pt x="493876" y="1913049"/>
                </a:lnTo>
                <a:lnTo>
                  <a:pt x="545713" y="1871289"/>
                </a:lnTo>
                <a:lnTo>
                  <a:pt x="593234" y="1823768"/>
                </a:lnTo>
                <a:lnTo>
                  <a:pt x="634995" y="1771932"/>
                </a:lnTo>
                <a:lnTo>
                  <a:pt x="671711" y="1715050"/>
                </a:lnTo>
                <a:lnTo>
                  <a:pt x="701953" y="1656010"/>
                </a:lnTo>
                <a:lnTo>
                  <a:pt x="725711" y="1593372"/>
                </a:lnTo>
                <a:lnTo>
                  <a:pt x="743709" y="1528573"/>
                </a:lnTo>
                <a:lnTo>
                  <a:pt x="753789" y="1462330"/>
                </a:lnTo>
                <a:lnTo>
                  <a:pt x="757391" y="1395373"/>
                </a:lnTo>
                <a:lnTo>
                  <a:pt x="756672" y="1361534"/>
                </a:lnTo>
                <a:lnTo>
                  <a:pt x="749474" y="1295290"/>
                </a:lnTo>
                <a:lnTo>
                  <a:pt x="735791" y="1229772"/>
                </a:lnTo>
                <a:lnTo>
                  <a:pt x="714911" y="1165692"/>
                </a:lnTo>
                <a:lnTo>
                  <a:pt x="687551" y="1104493"/>
                </a:lnTo>
                <a:lnTo>
                  <a:pt x="654432" y="1046898"/>
                </a:lnTo>
                <a:lnTo>
                  <a:pt x="614834" y="992898"/>
                </a:lnTo>
                <a:lnTo>
                  <a:pt x="570195" y="942495"/>
                </a:lnTo>
                <a:lnTo>
                  <a:pt x="519792" y="897857"/>
                </a:lnTo>
                <a:lnTo>
                  <a:pt x="465792" y="858258"/>
                </a:lnTo>
                <a:lnTo>
                  <a:pt x="408195" y="825139"/>
                </a:lnTo>
                <a:lnTo>
                  <a:pt x="346998" y="797776"/>
                </a:lnTo>
                <a:lnTo>
                  <a:pt x="282917" y="776902"/>
                </a:lnTo>
                <a:lnTo>
                  <a:pt x="217397" y="763211"/>
                </a:lnTo>
                <a:lnTo>
                  <a:pt x="151160" y="756023"/>
                </a:lnTo>
                <a:lnTo>
                  <a:pt x="117321" y="755299"/>
                </a:lnTo>
                <a:lnTo>
                  <a:pt x="0" y="755268"/>
                </a:lnTo>
              </a:path>
              <a:path w="757555" h="2035809">
                <a:moveTo>
                  <a:pt x="0" y="2035445"/>
                </a:moveTo>
                <a:lnTo>
                  <a:pt x="117321" y="2035445"/>
                </a:lnTo>
              </a:path>
              <a:path w="757555" h="2035809">
                <a:moveTo>
                  <a:pt x="117321" y="1280175"/>
                </a:moveTo>
                <a:lnTo>
                  <a:pt x="184278" y="1276573"/>
                </a:lnTo>
                <a:lnTo>
                  <a:pt x="250516" y="1266493"/>
                </a:lnTo>
                <a:lnTo>
                  <a:pt x="315317" y="1248495"/>
                </a:lnTo>
                <a:lnTo>
                  <a:pt x="377954" y="1224732"/>
                </a:lnTo>
                <a:lnTo>
                  <a:pt x="437713" y="1194494"/>
                </a:lnTo>
                <a:lnTo>
                  <a:pt x="493876" y="1157774"/>
                </a:lnTo>
                <a:lnTo>
                  <a:pt x="545713" y="1116013"/>
                </a:lnTo>
                <a:lnTo>
                  <a:pt x="593234" y="1068498"/>
                </a:lnTo>
                <a:lnTo>
                  <a:pt x="634995" y="1016656"/>
                </a:lnTo>
                <a:lnTo>
                  <a:pt x="671711" y="959774"/>
                </a:lnTo>
                <a:lnTo>
                  <a:pt x="701953" y="900735"/>
                </a:lnTo>
                <a:lnTo>
                  <a:pt x="725711" y="838097"/>
                </a:lnTo>
                <a:lnTo>
                  <a:pt x="743709" y="773295"/>
                </a:lnTo>
                <a:lnTo>
                  <a:pt x="753789" y="707065"/>
                </a:lnTo>
                <a:lnTo>
                  <a:pt x="757391" y="640098"/>
                </a:lnTo>
                <a:lnTo>
                  <a:pt x="756672" y="606265"/>
                </a:lnTo>
                <a:lnTo>
                  <a:pt x="749474" y="540022"/>
                </a:lnTo>
                <a:lnTo>
                  <a:pt x="735791" y="474502"/>
                </a:lnTo>
                <a:lnTo>
                  <a:pt x="714911" y="410418"/>
                </a:lnTo>
                <a:lnTo>
                  <a:pt x="687551" y="349229"/>
                </a:lnTo>
                <a:lnTo>
                  <a:pt x="654432" y="291622"/>
                </a:lnTo>
                <a:lnTo>
                  <a:pt x="614834" y="237622"/>
                </a:lnTo>
                <a:lnTo>
                  <a:pt x="570195" y="187228"/>
                </a:lnTo>
                <a:lnTo>
                  <a:pt x="519792" y="142588"/>
                </a:lnTo>
                <a:lnTo>
                  <a:pt x="465792" y="102989"/>
                </a:lnTo>
                <a:lnTo>
                  <a:pt x="408195" y="69868"/>
                </a:lnTo>
                <a:lnTo>
                  <a:pt x="346998" y="42499"/>
                </a:lnTo>
                <a:lnTo>
                  <a:pt x="282917" y="21620"/>
                </a:lnTo>
                <a:lnTo>
                  <a:pt x="217397" y="7942"/>
                </a:lnTo>
                <a:lnTo>
                  <a:pt x="151160" y="741"/>
                </a:lnTo>
                <a:lnTo>
                  <a:pt x="117321" y="30"/>
                </a:lnTo>
                <a:lnTo>
                  <a:pt x="0" y="0"/>
                </a:lnTo>
              </a:path>
              <a:path w="757555" h="2035809">
                <a:moveTo>
                  <a:pt x="0" y="1280175"/>
                </a:moveTo>
                <a:lnTo>
                  <a:pt x="117321" y="1280175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47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71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43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</a:path>
              <a:path w="1295400" h="1288415">
                <a:moveTo>
                  <a:pt x="629919" y="17957"/>
                </a:moveTo>
                <a:lnTo>
                  <a:pt x="630324" y="0"/>
                </a:lnTo>
              </a:path>
              <a:path w="1295400" h="1288415">
                <a:moveTo>
                  <a:pt x="1295247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89"/>
                </a:lnTo>
                <a:lnTo>
                  <a:pt x="1104391" y="635698"/>
                </a:lnTo>
                <a:lnTo>
                  <a:pt x="1041018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6176" y="-721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29" h="772160">
                <a:moveTo>
                  <a:pt x="1280846" y="771713"/>
                </a:moveTo>
                <a:lnTo>
                  <a:pt x="0" y="770278"/>
                </a:lnTo>
              </a:path>
              <a:path w="1281429" h="772160">
                <a:moveTo>
                  <a:pt x="646551" y="771713"/>
                </a:moveTo>
                <a:lnTo>
                  <a:pt x="1435" y="0"/>
                </a:lnTo>
              </a:path>
              <a:path w="1281429" h="772160">
                <a:moveTo>
                  <a:pt x="632859" y="771713"/>
                </a:moveTo>
                <a:lnTo>
                  <a:pt x="1280846" y="1435"/>
                </a:lnTo>
              </a:path>
              <a:path w="1281429" h="772160">
                <a:moveTo>
                  <a:pt x="637902" y="764513"/>
                </a:moveTo>
                <a:lnTo>
                  <a:pt x="636466" y="723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5059" y="9776879"/>
            <a:ext cx="3327400" cy="510540"/>
          </a:xfrm>
          <a:custGeom>
            <a:avLst/>
            <a:gdLst/>
            <a:ahLst/>
            <a:cxnLst/>
            <a:rect l="l" t="t" r="r" b="b"/>
            <a:pathLst>
              <a:path w="3327400" h="510540">
                <a:moveTo>
                  <a:pt x="2773632" y="0"/>
                </a:moveTo>
                <a:lnTo>
                  <a:pt x="2831927" y="2877"/>
                </a:lnTo>
                <a:lnTo>
                  <a:pt x="2888826" y="12238"/>
                </a:lnTo>
                <a:lnTo>
                  <a:pt x="2945089" y="27354"/>
                </a:lnTo>
                <a:lnTo>
                  <a:pt x="2999701" y="48235"/>
                </a:lnTo>
                <a:lnTo>
                  <a:pt x="3051646" y="74151"/>
                </a:lnTo>
                <a:lnTo>
                  <a:pt x="3099781" y="105831"/>
                </a:lnTo>
                <a:lnTo>
                  <a:pt x="3145249" y="142548"/>
                </a:lnTo>
                <a:lnTo>
                  <a:pt x="3186271" y="183584"/>
                </a:lnTo>
                <a:lnTo>
                  <a:pt x="3222976" y="228938"/>
                </a:lnTo>
                <a:lnTo>
                  <a:pt x="3254600" y="277897"/>
                </a:lnTo>
                <a:lnTo>
                  <a:pt x="3280509" y="329009"/>
                </a:lnTo>
                <a:lnTo>
                  <a:pt x="3301465" y="383723"/>
                </a:lnTo>
                <a:lnTo>
                  <a:pt x="3316579" y="439881"/>
                </a:lnTo>
                <a:lnTo>
                  <a:pt x="3325850" y="496753"/>
                </a:lnTo>
                <a:lnTo>
                  <a:pt x="3326828" y="510118"/>
                </a:lnTo>
              </a:path>
              <a:path w="3327400" h="510540">
                <a:moveTo>
                  <a:pt x="2221198" y="510118"/>
                </a:moveTo>
                <a:lnTo>
                  <a:pt x="2225732" y="467960"/>
                </a:lnTo>
                <a:lnTo>
                  <a:pt x="2238051" y="411802"/>
                </a:lnTo>
                <a:lnTo>
                  <a:pt x="2255959" y="356369"/>
                </a:lnTo>
                <a:lnTo>
                  <a:pt x="2279709" y="303093"/>
                </a:lnTo>
                <a:lnTo>
                  <a:pt x="2308539" y="252695"/>
                </a:lnTo>
                <a:lnTo>
                  <a:pt x="2343085" y="205898"/>
                </a:lnTo>
                <a:lnTo>
                  <a:pt x="2381313" y="162703"/>
                </a:lnTo>
                <a:lnTo>
                  <a:pt x="2424495" y="123830"/>
                </a:lnTo>
                <a:lnTo>
                  <a:pt x="2471995" y="89991"/>
                </a:lnTo>
                <a:lnTo>
                  <a:pt x="2521654" y="60473"/>
                </a:lnTo>
                <a:lnTo>
                  <a:pt x="2574996" y="36716"/>
                </a:lnTo>
                <a:lnTo>
                  <a:pt x="2630370" y="18717"/>
                </a:lnTo>
                <a:lnTo>
                  <a:pt x="2687268" y="7199"/>
                </a:lnTo>
                <a:lnTo>
                  <a:pt x="2744929" y="720"/>
                </a:lnTo>
                <a:lnTo>
                  <a:pt x="2773632" y="0"/>
                </a:lnTo>
              </a:path>
              <a:path w="3327400" h="510540">
                <a:moveTo>
                  <a:pt x="1662718" y="0"/>
                </a:moveTo>
                <a:lnTo>
                  <a:pt x="1721014" y="2877"/>
                </a:lnTo>
                <a:lnTo>
                  <a:pt x="1777912" y="12238"/>
                </a:lnTo>
                <a:lnTo>
                  <a:pt x="1834048" y="27354"/>
                </a:lnTo>
                <a:lnTo>
                  <a:pt x="1888788" y="48235"/>
                </a:lnTo>
                <a:lnTo>
                  <a:pt x="1940606" y="74151"/>
                </a:lnTo>
                <a:lnTo>
                  <a:pt x="1988868" y="105831"/>
                </a:lnTo>
                <a:lnTo>
                  <a:pt x="2034208" y="142548"/>
                </a:lnTo>
                <a:lnTo>
                  <a:pt x="2075231" y="183584"/>
                </a:lnTo>
                <a:lnTo>
                  <a:pt x="2111935" y="228938"/>
                </a:lnTo>
                <a:lnTo>
                  <a:pt x="2143687" y="277897"/>
                </a:lnTo>
                <a:lnTo>
                  <a:pt x="2169596" y="329009"/>
                </a:lnTo>
                <a:lnTo>
                  <a:pt x="2190425" y="383723"/>
                </a:lnTo>
                <a:lnTo>
                  <a:pt x="2205538" y="439881"/>
                </a:lnTo>
                <a:lnTo>
                  <a:pt x="2214937" y="496753"/>
                </a:lnTo>
                <a:lnTo>
                  <a:pt x="2215914" y="510118"/>
                </a:lnTo>
              </a:path>
              <a:path w="3327400" h="510540">
                <a:moveTo>
                  <a:pt x="1110285" y="510118"/>
                </a:moveTo>
                <a:lnTo>
                  <a:pt x="1114819" y="467960"/>
                </a:lnTo>
                <a:lnTo>
                  <a:pt x="1127011" y="411802"/>
                </a:lnTo>
                <a:lnTo>
                  <a:pt x="1145046" y="356369"/>
                </a:lnTo>
                <a:lnTo>
                  <a:pt x="1168796" y="303093"/>
                </a:lnTo>
                <a:lnTo>
                  <a:pt x="1197626" y="252695"/>
                </a:lnTo>
                <a:lnTo>
                  <a:pt x="1232171" y="205898"/>
                </a:lnTo>
                <a:lnTo>
                  <a:pt x="1270273" y="162703"/>
                </a:lnTo>
                <a:lnTo>
                  <a:pt x="1313582" y="123830"/>
                </a:lnTo>
                <a:lnTo>
                  <a:pt x="1361081" y="89991"/>
                </a:lnTo>
                <a:lnTo>
                  <a:pt x="1410740" y="60473"/>
                </a:lnTo>
                <a:lnTo>
                  <a:pt x="1463956" y="36716"/>
                </a:lnTo>
                <a:lnTo>
                  <a:pt x="1519457" y="18717"/>
                </a:lnTo>
                <a:lnTo>
                  <a:pt x="1576355" y="7199"/>
                </a:lnTo>
                <a:lnTo>
                  <a:pt x="1633888" y="720"/>
                </a:lnTo>
                <a:lnTo>
                  <a:pt x="1662718" y="0"/>
                </a:lnTo>
              </a:path>
              <a:path w="3327400" h="510540">
                <a:moveTo>
                  <a:pt x="552491" y="0"/>
                </a:moveTo>
                <a:lnTo>
                  <a:pt x="610812" y="2877"/>
                </a:lnTo>
                <a:lnTo>
                  <a:pt x="667684" y="12238"/>
                </a:lnTo>
                <a:lnTo>
                  <a:pt x="723897" y="27354"/>
                </a:lnTo>
                <a:lnTo>
                  <a:pt x="778509" y="48235"/>
                </a:lnTo>
                <a:lnTo>
                  <a:pt x="830454" y="74151"/>
                </a:lnTo>
                <a:lnTo>
                  <a:pt x="878589" y="105831"/>
                </a:lnTo>
                <a:lnTo>
                  <a:pt x="924057" y="142548"/>
                </a:lnTo>
                <a:lnTo>
                  <a:pt x="965080" y="183584"/>
                </a:lnTo>
                <a:lnTo>
                  <a:pt x="1001784" y="228938"/>
                </a:lnTo>
                <a:lnTo>
                  <a:pt x="1033408" y="277897"/>
                </a:lnTo>
                <a:lnTo>
                  <a:pt x="1059317" y="329009"/>
                </a:lnTo>
                <a:lnTo>
                  <a:pt x="1080273" y="383723"/>
                </a:lnTo>
                <a:lnTo>
                  <a:pt x="1095387" y="439881"/>
                </a:lnTo>
                <a:lnTo>
                  <a:pt x="1104785" y="496753"/>
                </a:lnTo>
                <a:lnTo>
                  <a:pt x="1105763" y="510118"/>
                </a:lnTo>
              </a:path>
              <a:path w="3327400" h="510540">
                <a:moveTo>
                  <a:pt x="0" y="510118"/>
                </a:moveTo>
                <a:lnTo>
                  <a:pt x="4578" y="467960"/>
                </a:lnTo>
                <a:lnTo>
                  <a:pt x="16822" y="411802"/>
                </a:lnTo>
                <a:lnTo>
                  <a:pt x="34818" y="356369"/>
                </a:lnTo>
                <a:lnTo>
                  <a:pt x="58581" y="303093"/>
                </a:lnTo>
                <a:lnTo>
                  <a:pt x="87373" y="252695"/>
                </a:lnTo>
                <a:lnTo>
                  <a:pt x="121931" y="205898"/>
                </a:lnTo>
                <a:lnTo>
                  <a:pt x="160096" y="162703"/>
                </a:lnTo>
                <a:lnTo>
                  <a:pt x="203290" y="123830"/>
                </a:lnTo>
                <a:lnTo>
                  <a:pt x="250816" y="89991"/>
                </a:lnTo>
                <a:lnTo>
                  <a:pt x="300500" y="60473"/>
                </a:lnTo>
                <a:lnTo>
                  <a:pt x="353779" y="36716"/>
                </a:lnTo>
                <a:lnTo>
                  <a:pt x="409216" y="18717"/>
                </a:lnTo>
                <a:lnTo>
                  <a:pt x="466089" y="7199"/>
                </a:lnTo>
                <a:lnTo>
                  <a:pt x="523699" y="720"/>
                </a:lnTo>
                <a:lnTo>
                  <a:pt x="552491" y="0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1021080"/>
            <a:ext cx="8872728" cy="17556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087723" y="3561928"/>
            <a:ext cx="1266825" cy="2571115"/>
            <a:chOff x="16087723" y="3561928"/>
            <a:chExt cx="1266825" cy="2571115"/>
          </a:xfrm>
        </p:grpSpPr>
        <p:sp>
          <p:nvSpPr>
            <p:cNvPr id="9" name="object 9"/>
            <p:cNvSpPr/>
            <p:nvPr/>
          </p:nvSpPr>
          <p:spPr>
            <a:xfrm>
              <a:off x="16087723" y="3561928"/>
              <a:ext cx="1266825" cy="2540635"/>
            </a:xfrm>
            <a:custGeom>
              <a:avLst/>
              <a:gdLst/>
              <a:ahLst/>
              <a:cxnLst/>
              <a:rect l="l" t="t" r="r" b="b"/>
              <a:pathLst>
                <a:path w="1266825" h="2540635">
                  <a:moveTo>
                    <a:pt x="1266824" y="0"/>
                  </a:moveTo>
                  <a:lnTo>
                    <a:pt x="1222645" y="831"/>
                  </a:lnTo>
                  <a:lnTo>
                    <a:pt x="1174357" y="3561"/>
                  </a:lnTo>
                  <a:lnTo>
                    <a:pt x="1126564" y="8071"/>
                  </a:lnTo>
                  <a:lnTo>
                    <a:pt x="1079300" y="14328"/>
                  </a:lnTo>
                  <a:lnTo>
                    <a:pt x="1032597" y="22299"/>
                  </a:lnTo>
                  <a:lnTo>
                    <a:pt x="986490" y="31951"/>
                  </a:lnTo>
                  <a:lnTo>
                    <a:pt x="941010" y="43251"/>
                  </a:lnTo>
                  <a:lnTo>
                    <a:pt x="896191" y="56166"/>
                  </a:lnTo>
                  <a:lnTo>
                    <a:pt x="852066" y="70664"/>
                  </a:lnTo>
                  <a:lnTo>
                    <a:pt x="808667" y="86711"/>
                  </a:lnTo>
                  <a:lnTo>
                    <a:pt x="766028" y="104274"/>
                  </a:lnTo>
                  <a:lnTo>
                    <a:pt x="724181" y="123321"/>
                  </a:lnTo>
                  <a:lnTo>
                    <a:pt x="683160" y="143818"/>
                  </a:lnTo>
                  <a:lnTo>
                    <a:pt x="642998" y="165734"/>
                  </a:lnTo>
                  <a:lnTo>
                    <a:pt x="603727" y="189033"/>
                  </a:lnTo>
                  <a:lnTo>
                    <a:pt x="565380" y="213685"/>
                  </a:lnTo>
                  <a:lnTo>
                    <a:pt x="527991" y="239656"/>
                  </a:lnTo>
                  <a:lnTo>
                    <a:pt x="491593" y="266912"/>
                  </a:lnTo>
                  <a:lnTo>
                    <a:pt x="456218" y="295422"/>
                  </a:lnTo>
                  <a:lnTo>
                    <a:pt x="421899" y="325151"/>
                  </a:lnTo>
                  <a:lnTo>
                    <a:pt x="388670" y="356068"/>
                  </a:lnTo>
                  <a:lnTo>
                    <a:pt x="356564" y="388139"/>
                  </a:lnTo>
                  <a:lnTo>
                    <a:pt x="325612" y="421332"/>
                  </a:lnTo>
                  <a:lnTo>
                    <a:pt x="295849" y="455612"/>
                  </a:lnTo>
                  <a:lnTo>
                    <a:pt x="267308" y="490949"/>
                  </a:lnTo>
                  <a:lnTo>
                    <a:pt x="240020" y="527308"/>
                  </a:lnTo>
                  <a:lnTo>
                    <a:pt x="214020" y="564656"/>
                  </a:lnTo>
                  <a:lnTo>
                    <a:pt x="189340" y="602961"/>
                  </a:lnTo>
                  <a:lnTo>
                    <a:pt x="166014" y="642190"/>
                  </a:lnTo>
                  <a:lnTo>
                    <a:pt x="144073" y="682310"/>
                  </a:lnTo>
                  <a:lnTo>
                    <a:pt x="123552" y="723287"/>
                  </a:lnTo>
                  <a:lnTo>
                    <a:pt x="104483" y="765090"/>
                  </a:lnTo>
                  <a:lnTo>
                    <a:pt x="86899" y="807685"/>
                  </a:lnTo>
                  <a:lnTo>
                    <a:pt x="70833" y="851039"/>
                  </a:lnTo>
                  <a:lnTo>
                    <a:pt x="56319" y="895119"/>
                  </a:lnTo>
                  <a:lnTo>
                    <a:pt x="43388" y="939892"/>
                  </a:lnTo>
                  <a:lnTo>
                    <a:pt x="32075" y="985326"/>
                  </a:lnTo>
                  <a:lnTo>
                    <a:pt x="22411" y="1031387"/>
                  </a:lnTo>
                  <a:lnTo>
                    <a:pt x="14431" y="1078042"/>
                  </a:lnTo>
                  <a:lnTo>
                    <a:pt x="8167" y="1125260"/>
                  </a:lnTo>
                  <a:lnTo>
                    <a:pt x="3651" y="1173006"/>
                  </a:lnTo>
                  <a:lnTo>
                    <a:pt x="918" y="1221247"/>
                  </a:lnTo>
                  <a:lnTo>
                    <a:pt x="0" y="1269952"/>
                  </a:lnTo>
                  <a:lnTo>
                    <a:pt x="918" y="1318657"/>
                  </a:lnTo>
                  <a:lnTo>
                    <a:pt x="3651" y="1366902"/>
                  </a:lnTo>
                  <a:lnTo>
                    <a:pt x="8167" y="1414653"/>
                  </a:lnTo>
                  <a:lnTo>
                    <a:pt x="14431" y="1461878"/>
                  </a:lnTo>
                  <a:lnTo>
                    <a:pt x="22411" y="1508543"/>
                  </a:lnTo>
                  <a:lnTo>
                    <a:pt x="32075" y="1554615"/>
                  </a:lnTo>
                  <a:lnTo>
                    <a:pt x="43388" y="1600061"/>
                  </a:lnTo>
                  <a:lnTo>
                    <a:pt x="56319" y="1644849"/>
                  </a:lnTo>
                  <a:lnTo>
                    <a:pt x="70833" y="1688945"/>
                  </a:lnTo>
                  <a:lnTo>
                    <a:pt x="86899" y="1732316"/>
                  </a:lnTo>
                  <a:lnTo>
                    <a:pt x="104483" y="1774929"/>
                  </a:lnTo>
                  <a:lnTo>
                    <a:pt x="123552" y="1816751"/>
                  </a:lnTo>
                  <a:lnTo>
                    <a:pt x="144073" y="1857749"/>
                  </a:lnTo>
                  <a:lnTo>
                    <a:pt x="166014" y="1897890"/>
                  </a:lnTo>
                  <a:lnTo>
                    <a:pt x="189340" y="1937141"/>
                  </a:lnTo>
                  <a:lnTo>
                    <a:pt x="214020" y="1975469"/>
                  </a:lnTo>
                  <a:lnTo>
                    <a:pt x="240020" y="2012841"/>
                  </a:lnTo>
                  <a:lnTo>
                    <a:pt x="267308" y="2049224"/>
                  </a:lnTo>
                  <a:lnTo>
                    <a:pt x="295849" y="2084584"/>
                  </a:lnTo>
                  <a:lnTo>
                    <a:pt x="325612" y="2118890"/>
                  </a:lnTo>
                  <a:lnTo>
                    <a:pt x="356564" y="2152107"/>
                  </a:lnTo>
                  <a:lnTo>
                    <a:pt x="388670" y="2184203"/>
                  </a:lnTo>
                  <a:lnTo>
                    <a:pt x="421899" y="2215144"/>
                  </a:lnTo>
                  <a:lnTo>
                    <a:pt x="456218" y="2244899"/>
                  </a:lnTo>
                  <a:lnTo>
                    <a:pt x="491593" y="2273432"/>
                  </a:lnTo>
                  <a:lnTo>
                    <a:pt x="527991" y="2300713"/>
                  </a:lnTo>
                  <a:lnTo>
                    <a:pt x="565380" y="2326707"/>
                  </a:lnTo>
                  <a:lnTo>
                    <a:pt x="603727" y="2351382"/>
                  </a:lnTo>
                  <a:lnTo>
                    <a:pt x="642998" y="2374704"/>
                  </a:lnTo>
                  <a:lnTo>
                    <a:pt x="683160" y="2396640"/>
                  </a:lnTo>
                  <a:lnTo>
                    <a:pt x="724181" y="2417158"/>
                  </a:lnTo>
                  <a:lnTo>
                    <a:pt x="766028" y="2436224"/>
                  </a:lnTo>
                  <a:lnTo>
                    <a:pt x="808667" y="2453806"/>
                  </a:lnTo>
                  <a:lnTo>
                    <a:pt x="852066" y="2469870"/>
                  </a:lnTo>
                  <a:lnTo>
                    <a:pt x="896191" y="2484383"/>
                  </a:lnTo>
                  <a:lnTo>
                    <a:pt x="941010" y="2497313"/>
                  </a:lnTo>
                  <a:lnTo>
                    <a:pt x="986490" y="2508626"/>
                  </a:lnTo>
                  <a:lnTo>
                    <a:pt x="1032597" y="2518289"/>
                  </a:lnTo>
                  <a:lnTo>
                    <a:pt x="1079300" y="2526269"/>
                  </a:lnTo>
                  <a:lnTo>
                    <a:pt x="1126564" y="2532533"/>
                  </a:lnTo>
                  <a:lnTo>
                    <a:pt x="1174357" y="2537049"/>
                  </a:lnTo>
                  <a:lnTo>
                    <a:pt x="1222645" y="2539782"/>
                  </a:lnTo>
                  <a:lnTo>
                    <a:pt x="1266824" y="2540615"/>
                  </a:lnTo>
                  <a:lnTo>
                    <a:pt x="1266824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22725" y="5359679"/>
              <a:ext cx="277495" cy="773430"/>
            </a:xfrm>
            <a:custGeom>
              <a:avLst/>
              <a:gdLst/>
              <a:ahLst/>
              <a:cxnLst/>
              <a:rect l="l" t="t" r="r" b="b"/>
              <a:pathLst>
                <a:path w="277494" h="773429">
                  <a:moveTo>
                    <a:pt x="277114" y="633552"/>
                  </a:moveTo>
                  <a:lnTo>
                    <a:pt x="136779" y="496760"/>
                  </a:lnTo>
                  <a:lnTo>
                    <a:pt x="0" y="636435"/>
                  </a:lnTo>
                  <a:lnTo>
                    <a:pt x="139573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773429">
                  <a:moveTo>
                    <a:pt x="277114" y="136791"/>
                  </a:moveTo>
                  <a:lnTo>
                    <a:pt x="136779" y="0"/>
                  </a:lnTo>
                  <a:lnTo>
                    <a:pt x="0" y="139674"/>
                  </a:lnTo>
                  <a:lnTo>
                    <a:pt x="139573" y="276453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722725" y="635393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573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22725" y="685069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573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2546" y="3567531"/>
            <a:ext cx="860107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Lucida Sans Unicode"/>
                <a:cs typeface="Lucida Sans Unicode"/>
              </a:rPr>
              <a:t>Создание</a:t>
            </a:r>
            <a:r>
              <a:rPr sz="3000" spc="-19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таксономии</a:t>
            </a:r>
            <a:r>
              <a:rPr sz="3000" spc="-200" dirty="0">
                <a:latin typeface="Lucida Sans Unicode"/>
                <a:cs typeface="Lucida Sans Unicode"/>
              </a:rPr>
              <a:t> </a:t>
            </a:r>
            <a:r>
              <a:rPr sz="3000" spc="-40" dirty="0">
                <a:latin typeface="Lucida Sans Unicode"/>
                <a:cs typeface="Lucida Sans Unicode"/>
              </a:rPr>
              <a:t>для</a:t>
            </a:r>
            <a:r>
              <a:rPr sz="3000" spc="-19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классификации животного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мира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включает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spc="140" dirty="0">
                <a:latin typeface="Lucida Sans Unicode"/>
                <a:cs typeface="Lucida Sans Unicode"/>
              </a:rPr>
              <a:t>в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себя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разделение </a:t>
            </a:r>
            <a:r>
              <a:rPr sz="3000" spc="-45" dirty="0">
                <a:latin typeface="Lucida Sans Unicode"/>
                <a:cs typeface="Lucida Sans Unicode"/>
              </a:rPr>
              <a:t>всех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животных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на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категории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на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основе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их </a:t>
            </a:r>
            <a:r>
              <a:rPr sz="3000" spc="-30" dirty="0">
                <a:latin typeface="Lucida Sans Unicode"/>
                <a:cs typeface="Lucida Sans Unicode"/>
              </a:rPr>
              <a:t>общих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45" dirty="0">
                <a:latin typeface="Lucida Sans Unicode"/>
                <a:cs typeface="Lucida Sans Unicode"/>
              </a:rPr>
              <a:t>характеристик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и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эволюционных </a:t>
            </a:r>
            <a:r>
              <a:rPr sz="3000" dirty="0">
                <a:latin typeface="Lucida Sans Unicode"/>
                <a:cs typeface="Lucida Sans Unicode"/>
              </a:rPr>
              <a:t>отношений</a:t>
            </a:r>
            <a:r>
              <a:rPr sz="3000" i="1" dirty="0">
                <a:latin typeface="Arial"/>
                <a:cs typeface="Arial"/>
              </a:rPr>
              <a:t>.</a:t>
            </a:r>
            <a:r>
              <a:rPr sz="3000" i="1" spc="-90" dirty="0">
                <a:latin typeface="Arial"/>
                <a:cs typeface="Arial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Это</a:t>
            </a:r>
            <a:r>
              <a:rPr sz="3000" spc="-204" dirty="0">
                <a:latin typeface="Lucida Sans Unicode"/>
                <a:cs typeface="Lucida Sans Unicode"/>
              </a:rPr>
              <a:t> </a:t>
            </a:r>
            <a:r>
              <a:rPr sz="3000" spc="-30" dirty="0">
                <a:latin typeface="Lucida Sans Unicode"/>
                <a:cs typeface="Lucida Sans Unicode"/>
              </a:rPr>
              <a:t>помогает</a:t>
            </a:r>
            <a:r>
              <a:rPr sz="3000" spc="-200" dirty="0">
                <a:latin typeface="Lucida Sans Unicode"/>
                <a:cs typeface="Lucida Sans Unicode"/>
              </a:rPr>
              <a:t> </a:t>
            </a:r>
            <a:r>
              <a:rPr sz="3000" spc="70" dirty="0">
                <a:latin typeface="Lucida Sans Unicode"/>
                <a:cs typeface="Lucida Sans Unicode"/>
              </a:rPr>
              <a:t>ученым</a:t>
            </a:r>
            <a:r>
              <a:rPr sz="3000" spc="-204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лучше </a:t>
            </a:r>
            <a:r>
              <a:rPr sz="3000" spc="50" dirty="0">
                <a:latin typeface="Lucida Sans Unicode"/>
                <a:cs typeface="Lucida Sans Unicode"/>
              </a:rPr>
              <a:t>понять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разнообразие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животных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и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их </a:t>
            </a:r>
            <a:r>
              <a:rPr sz="3000" spc="50" dirty="0">
                <a:latin typeface="Lucida Sans Unicode"/>
                <a:cs typeface="Lucida Sans Unicode"/>
              </a:rPr>
              <a:t>взаимосвязи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140" dirty="0">
                <a:latin typeface="Lucida Sans Unicode"/>
                <a:cs typeface="Lucida Sans Unicode"/>
              </a:rPr>
              <a:t>в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природе</a:t>
            </a:r>
            <a:r>
              <a:rPr sz="3000" i="1" spc="-1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4445" y="2518372"/>
            <a:ext cx="6457949" cy="4608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587AD6-797C-4812-B146-D7BD07AC44EB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3" y="0"/>
                </a:moveTo>
                <a:lnTo>
                  <a:pt x="0" y="0"/>
                </a:lnTo>
                <a:lnTo>
                  <a:pt x="0" y="1254245"/>
                </a:lnTo>
                <a:lnTo>
                  <a:pt x="67617" y="1245489"/>
                </a:lnTo>
                <a:lnTo>
                  <a:pt x="133131" y="1233246"/>
                </a:lnTo>
                <a:lnTo>
                  <a:pt x="197211" y="1218133"/>
                </a:lnTo>
                <a:lnTo>
                  <a:pt x="261287" y="1199413"/>
                </a:lnTo>
                <a:lnTo>
                  <a:pt x="323924" y="1177099"/>
                </a:lnTo>
                <a:lnTo>
                  <a:pt x="385122" y="1151890"/>
                </a:lnTo>
                <a:lnTo>
                  <a:pt x="445601" y="1123099"/>
                </a:lnTo>
                <a:lnTo>
                  <a:pt x="503916" y="1091425"/>
                </a:lnTo>
                <a:lnTo>
                  <a:pt x="560075" y="1056855"/>
                </a:lnTo>
                <a:lnTo>
                  <a:pt x="615513" y="1018705"/>
                </a:lnTo>
                <a:lnTo>
                  <a:pt x="668069" y="978382"/>
                </a:lnTo>
                <a:lnTo>
                  <a:pt x="718468" y="935189"/>
                </a:lnTo>
                <a:lnTo>
                  <a:pt x="766707" y="889825"/>
                </a:lnTo>
                <a:lnTo>
                  <a:pt x="812784" y="841590"/>
                </a:lnTo>
                <a:lnTo>
                  <a:pt x="855979" y="791184"/>
                </a:lnTo>
                <a:lnTo>
                  <a:pt x="896302" y="737908"/>
                </a:lnTo>
                <a:lnTo>
                  <a:pt x="933738" y="683196"/>
                </a:lnTo>
                <a:lnTo>
                  <a:pt x="968296" y="627037"/>
                </a:lnTo>
                <a:lnTo>
                  <a:pt x="999976" y="567994"/>
                </a:lnTo>
                <a:lnTo>
                  <a:pt x="1028774" y="508241"/>
                </a:lnTo>
                <a:lnTo>
                  <a:pt x="1054695" y="447040"/>
                </a:lnTo>
                <a:lnTo>
                  <a:pt x="1076290" y="384403"/>
                </a:lnTo>
                <a:lnTo>
                  <a:pt x="1095731" y="320332"/>
                </a:lnTo>
                <a:lnTo>
                  <a:pt x="1110853" y="256260"/>
                </a:lnTo>
                <a:lnTo>
                  <a:pt x="1123091" y="190741"/>
                </a:lnTo>
                <a:lnTo>
                  <a:pt x="1131728" y="124498"/>
                </a:lnTo>
                <a:lnTo>
                  <a:pt x="1137488" y="58267"/>
                </a:lnTo>
                <a:lnTo>
                  <a:pt x="1138753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5958" y="8671679"/>
            <a:ext cx="2035810" cy="1615440"/>
          </a:xfrm>
          <a:custGeom>
            <a:avLst/>
            <a:gdLst/>
            <a:ahLst/>
            <a:cxnLst/>
            <a:rect l="l" t="t" r="r" b="b"/>
            <a:pathLst>
              <a:path w="2035809" h="1615440">
                <a:moveTo>
                  <a:pt x="2035684" y="640073"/>
                </a:moveTo>
                <a:lnTo>
                  <a:pt x="2032077" y="573115"/>
                </a:lnTo>
                <a:lnTo>
                  <a:pt x="2021994" y="506875"/>
                </a:lnTo>
                <a:lnTo>
                  <a:pt x="2003998" y="442076"/>
                </a:lnTo>
                <a:lnTo>
                  <a:pt x="1980236" y="379434"/>
                </a:lnTo>
                <a:lnTo>
                  <a:pt x="1949997" y="319670"/>
                </a:lnTo>
                <a:lnTo>
                  <a:pt x="1913282" y="263511"/>
                </a:lnTo>
                <a:lnTo>
                  <a:pt x="1871511" y="211670"/>
                </a:lnTo>
                <a:lnTo>
                  <a:pt x="1824001" y="164159"/>
                </a:lnTo>
                <a:lnTo>
                  <a:pt x="1772159" y="122402"/>
                </a:lnTo>
                <a:lnTo>
                  <a:pt x="1715289" y="85673"/>
                </a:lnTo>
                <a:lnTo>
                  <a:pt x="1656246" y="55435"/>
                </a:lnTo>
                <a:lnTo>
                  <a:pt x="1593597" y="31673"/>
                </a:lnTo>
                <a:lnTo>
                  <a:pt x="1528802" y="13677"/>
                </a:lnTo>
                <a:lnTo>
                  <a:pt x="1462559" y="3594"/>
                </a:lnTo>
                <a:lnTo>
                  <a:pt x="1395604" y="0"/>
                </a:lnTo>
                <a:lnTo>
                  <a:pt x="1361759" y="723"/>
                </a:lnTo>
                <a:lnTo>
                  <a:pt x="1295528" y="7924"/>
                </a:lnTo>
                <a:lnTo>
                  <a:pt x="1230009" y="21602"/>
                </a:lnTo>
                <a:lnTo>
                  <a:pt x="1165925" y="42481"/>
                </a:lnTo>
                <a:lnTo>
                  <a:pt x="1104723" y="69837"/>
                </a:lnTo>
                <a:lnTo>
                  <a:pt x="1047129" y="102958"/>
                </a:lnTo>
                <a:lnTo>
                  <a:pt x="993128" y="142557"/>
                </a:lnTo>
                <a:lnTo>
                  <a:pt x="942735" y="187197"/>
                </a:lnTo>
                <a:lnTo>
                  <a:pt x="898082" y="237590"/>
                </a:lnTo>
                <a:lnTo>
                  <a:pt x="858483" y="291591"/>
                </a:lnTo>
                <a:lnTo>
                  <a:pt x="825374" y="349198"/>
                </a:lnTo>
                <a:lnTo>
                  <a:pt x="798006" y="410395"/>
                </a:lnTo>
                <a:lnTo>
                  <a:pt x="777127" y="474476"/>
                </a:lnTo>
                <a:lnTo>
                  <a:pt x="763449" y="539996"/>
                </a:lnTo>
                <a:lnTo>
                  <a:pt x="756248" y="606233"/>
                </a:lnTo>
                <a:lnTo>
                  <a:pt x="755524" y="640073"/>
                </a:lnTo>
                <a:lnTo>
                  <a:pt x="755273" y="1615318"/>
                </a:lnTo>
              </a:path>
              <a:path w="2035809" h="1615440">
                <a:moveTo>
                  <a:pt x="2035684" y="1615318"/>
                </a:moveTo>
                <a:lnTo>
                  <a:pt x="2035684" y="640073"/>
                </a:lnTo>
              </a:path>
              <a:path w="2035809" h="1615440">
                <a:moveTo>
                  <a:pt x="1280402" y="640073"/>
                </a:moveTo>
                <a:lnTo>
                  <a:pt x="1276808" y="573115"/>
                </a:lnTo>
                <a:lnTo>
                  <a:pt x="1266725" y="506875"/>
                </a:lnTo>
                <a:lnTo>
                  <a:pt x="1248729" y="442076"/>
                </a:lnTo>
                <a:lnTo>
                  <a:pt x="1224967" y="379434"/>
                </a:lnTo>
                <a:lnTo>
                  <a:pt x="1194728" y="319670"/>
                </a:lnTo>
                <a:lnTo>
                  <a:pt x="1158000" y="263511"/>
                </a:lnTo>
                <a:lnTo>
                  <a:pt x="1116242" y="211670"/>
                </a:lnTo>
                <a:lnTo>
                  <a:pt x="1068732" y="164159"/>
                </a:lnTo>
                <a:lnTo>
                  <a:pt x="1016890" y="122402"/>
                </a:lnTo>
                <a:lnTo>
                  <a:pt x="960007" y="85673"/>
                </a:lnTo>
                <a:lnTo>
                  <a:pt x="900965" y="55435"/>
                </a:lnTo>
                <a:lnTo>
                  <a:pt x="838328" y="31673"/>
                </a:lnTo>
                <a:lnTo>
                  <a:pt x="773533" y="13677"/>
                </a:lnTo>
                <a:lnTo>
                  <a:pt x="707290" y="3594"/>
                </a:lnTo>
                <a:lnTo>
                  <a:pt x="640335" y="0"/>
                </a:lnTo>
                <a:lnTo>
                  <a:pt x="606490" y="723"/>
                </a:lnTo>
                <a:lnTo>
                  <a:pt x="540247" y="7924"/>
                </a:lnTo>
                <a:lnTo>
                  <a:pt x="474727" y="21602"/>
                </a:lnTo>
                <a:lnTo>
                  <a:pt x="410656" y="42481"/>
                </a:lnTo>
                <a:lnTo>
                  <a:pt x="349454" y="69837"/>
                </a:lnTo>
                <a:lnTo>
                  <a:pt x="291847" y="102958"/>
                </a:lnTo>
                <a:lnTo>
                  <a:pt x="237847" y="142557"/>
                </a:lnTo>
                <a:lnTo>
                  <a:pt x="187453" y="187197"/>
                </a:lnTo>
                <a:lnTo>
                  <a:pt x="142813" y="237590"/>
                </a:lnTo>
                <a:lnTo>
                  <a:pt x="103214" y="291591"/>
                </a:lnTo>
                <a:lnTo>
                  <a:pt x="70093" y="349198"/>
                </a:lnTo>
                <a:lnTo>
                  <a:pt x="42737" y="410395"/>
                </a:lnTo>
                <a:lnTo>
                  <a:pt x="21858" y="474476"/>
                </a:lnTo>
                <a:lnTo>
                  <a:pt x="8180" y="539996"/>
                </a:lnTo>
                <a:lnTo>
                  <a:pt x="979" y="606233"/>
                </a:lnTo>
                <a:lnTo>
                  <a:pt x="255" y="640073"/>
                </a:lnTo>
                <a:lnTo>
                  <a:pt x="0" y="1615318"/>
                </a:lnTo>
              </a:path>
              <a:path w="2035809" h="1615440">
                <a:moveTo>
                  <a:pt x="1280402" y="1615318"/>
                </a:moveTo>
                <a:lnTo>
                  <a:pt x="1280402" y="640073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92725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47" y="1287449"/>
                </a:moveTo>
                <a:lnTo>
                  <a:pt x="1269999" y="1287995"/>
                </a:lnTo>
                <a:lnTo>
                  <a:pt x="1269999" y="1287284"/>
                </a:lnTo>
                <a:lnTo>
                  <a:pt x="1203832" y="1285836"/>
                </a:lnTo>
                <a:lnTo>
                  <a:pt x="1137538" y="1280083"/>
                </a:lnTo>
                <a:lnTo>
                  <a:pt x="1071371" y="1271447"/>
                </a:lnTo>
                <a:lnTo>
                  <a:pt x="1005839" y="1259204"/>
                </a:lnTo>
                <a:lnTo>
                  <a:pt x="941704" y="1244079"/>
                </a:lnTo>
                <a:lnTo>
                  <a:pt x="877696" y="1225359"/>
                </a:lnTo>
                <a:lnTo>
                  <a:pt x="814958" y="1203045"/>
                </a:lnTo>
                <a:lnTo>
                  <a:pt x="753871" y="1177848"/>
                </a:lnTo>
                <a:lnTo>
                  <a:pt x="693292" y="1149045"/>
                </a:lnTo>
                <a:lnTo>
                  <a:pt x="634999" y="1117371"/>
                </a:lnTo>
                <a:lnTo>
                  <a:pt x="578865" y="1082801"/>
                </a:lnTo>
                <a:lnTo>
                  <a:pt x="523366" y="1044651"/>
                </a:lnTo>
                <a:lnTo>
                  <a:pt x="470915" y="1004328"/>
                </a:lnTo>
                <a:lnTo>
                  <a:pt x="420496" y="961135"/>
                </a:lnTo>
                <a:lnTo>
                  <a:pt x="372236" y="915771"/>
                </a:lnTo>
                <a:lnTo>
                  <a:pt x="326135" y="867536"/>
                </a:lnTo>
                <a:lnTo>
                  <a:pt x="282955" y="817143"/>
                </a:lnTo>
                <a:lnTo>
                  <a:pt x="242569" y="763854"/>
                </a:lnTo>
                <a:lnTo>
                  <a:pt x="205231" y="709142"/>
                </a:lnTo>
                <a:lnTo>
                  <a:pt x="170687" y="652983"/>
                </a:lnTo>
                <a:lnTo>
                  <a:pt x="138937" y="593940"/>
                </a:lnTo>
                <a:lnTo>
                  <a:pt x="110108" y="534187"/>
                </a:lnTo>
                <a:lnTo>
                  <a:pt x="84200" y="472986"/>
                </a:lnTo>
                <a:lnTo>
                  <a:pt x="62610" y="410349"/>
                </a:lnTo>
                <a:lnTo>
                  <a:pt x="43179" y="346265"/>
                </a:lnTo>
                <a:lnTo>
                  <a:pt x="28066" y="282193"/>
                </a:lnTo>
                <a:lnTo>
                  <a:pt x="15874" y="216674"/>
                </a:lnTo>
                <a:lnTo>
                  <a:pt x="7238" y="150444"/>
                </a:lnTo>
                <a:lnTo>
                  <a:pt x="1396" y="84200"/>
                </a:lnTo>
                <a:lnTo>
                  <a:pt x="0" y="17957"/>
                </a:lnTo>
              </a:path>
              <a:path w="1295400" h="1288415">
                <a:moveTo>
                  <a:pt x="629919" y="17957"/>
                </a:moveTo>
                <a:lnTo>
                  <a:pt x="630324" y="0"/>
                </a:lnTo>
              </a:path>
              <a:path w="1295400" h="1288415">
                <a:moveTo>
                  <a:pt x="1295247" y="657473"/>
                </a:moveTo>
                <a:lnTo>
                  <a:pt x="1269999" y="658025"/>
                </a:lnTo>
                <a:lnTo>
                  <a:pt x="1269999" y="657301"/>
                </a:lnTo>
                <a:lnTo>
                  <a:pt x="1236979" y="656577"/>
                </a:lnTo>
                <a:lnTo>
                  <a:pt x="1169923" y="649376"/>
                </a:lnTo>
                <a:lnTo>
                  <a:pt x="1104391" y="635698"/>
                </a:lnTo>
                <a:lnTo>
                  <a:pt x="1041018" y="614819"/>
                </a:lnTo>
                <a:lnTo>
                  <a:pt x="979931" y="587463"/>
                </a:lnTo>
                <a:lnTo>
                  <a:pt x="921511" y="554342"/>
                </a:lnTo>
                <a:lnTo>
                  <a:pt x="867536" y="514743"/>
                </a:lnTo>
                <a:lnTo>
                  <a:pt x="817879" y="470103"/>
                </a:lnTo>
                <a:lnTo>
                  <a:pt x="772540" y="420433"/>
                </a:lnTo>
                <a:lnTo>
                  <a:pt x="733678" y="366433"/>
                </a:lnTo>
                <a:lnTo>
                  <a:pt x="699769" y="308114"/>
                </a:lnTo>
                <a:lnTo>
                  <a:pt x="672464" y="246913"/>
                </a:lnTo>
                <a:lnTo>
                  <a:pt x="652271" y="183553"/>
                </a:lnTo>
                <a:lnTo>
                  <a:pt x="637920" y="118033"/>
                </a:lnTo>
                <a:lnTo>
                  <a:pt x="630681" y="51079"/>
                </a:lnTo>
                <a:lnTo>
                  <a:pt x="629919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76874"/>
            <a:ext cx="2698115" cy="510540"/>
          </a:xfrm>
          <a:custGeom>
            <a:avLst/>
            <a:gdLst/>
            <a:ahLst/>
            <a:cxnLst/>
            <a:rect l="l" t="t" r="r" b="b"/>
            <a:pathLst>
              <a:path w="2698115" h="510540">
                <a:moveTo>
                  <a:pt x="2144849" y="0"/>
                </a:moveTo>
                <a:lnTo>
                  <a:pt x="2203169" y="2882"/>
                </a:lnTo>
                <a:lnTo>
                  <a:pt x="2260055" y="12238"/>
                </a:lnTo>
                <a:lnTo>
                  <a:pt x="2316204" y="27359"/>
                </a:lnTo>
                <a:lnTo>
                  <a:pt x="2370930" y="48235"/>
                </a:lnTo>
                <a:lnTo>
                  <a:pt x="2422774" y="74156"/>
                </a:lnTo>
                <a:lnTo>
                  <a:pt x="2471010" y="105832"/>
                </a:lnTo>
                <a:lnTo>
                  <a:pt x="2516364" y="142548"/>
                </a:lnTo>
                <a:lnTo>
                  <a:pt x="2557412" y="183584"/>
                </a:lnTo>
                <a:lnTo>
                  <a:pt x="2594129" y="228943"/>
                </a:lnTo>
                <a:lnTo>
                  <a:pt x="2625804" y="277897"/>
                </a:lnTo>
                <a:lnTo>
                  <a:pt x="2651726" y="329014"/>
                </a:lnTo>
                <a:lnTo>
                  <a:pt x="2672605" y="383728"/>
                </a:lnTo>
                <a:lnTo>
                  <a:pt x="2687719" y="439881"/>
                </a:lnTo>
                <a:lnTo>
                  <a:pt x="2697092" y="496758"/>
                </a:lnTo>
                <a:lnTo>
                  <a:pt x="2698064" y="510123"/>
                </a:lnTo>
              </a:path>
              <a:path w="2698115" h="510540">
                <a:moveTo>
                  <a:pt x="1592358" y="510123"/>
                </a:moveTo>
                <a:lnTo>
                  <a:pt x="1596936" y="467960"/>
                </a:lnTo>
                <a:lnTo>
                  <a:pt x="1609179" y="411807"/>
                </a:lnTo>
                <a:lnTo>
                  <a:pt x="1627176" y="356369"/>
                </a:lnTo>
                <a:lnTo>
                  <a:pt x="1650939" y="303093"/>
                </a:lnTo>
                <a:lnTo>
                  <a:pt x="1679731" y="252700"/>
                </a:lnTo>
                <a:lnTo>
                  <a:pt x="1714301" y="205903"/>
                </a:lnTo>
                <a:lnTo>
                  <a:pt x="1752454" y="162708"/>
                </a:lnTo>
                <a:lnTo>
                  <a:pt x="1795661" y="123830"/>
                </a:lnTo>
                <a:lnTo>
                  <a:pt x="1843173" y="89991"/>
                </a:lnTo>
                <a:lnTo>
                  <a:pt x="1892858" y="60473"/>
                </a:lnTo>
                <a:lnTo>
                  <a:pt x="1946136" y="36716"/>
                </a:lnTo>
                <a:lnTo>
                  <a:pt x="2001574" y="18717"/>
                </a:lnTo>
                <a:lnTo>
                  <a:pt x="2058447" y="7203"/>
                </a:lnTo>
                <a:lnTo>
                  <a:pt x="2116044" y="720"/>
                </a:lnTo>
                <a:lnTo>
                  <a:pt x="2144849" y="0"/>
                </a:lnTo>
              </a:path>
              <a:path w="2698115" h="510540">
                <a:moveTo>
                  <a:pt x="1034621" y="0"/>
                </a:moveTo>
                <a:lnTo>
                  <a:pt x="1092942" y="2882"/>
                </a:lnTo>
                <a:lnTo>
                  <a:pt x="1149820" y="12238"/>
                </a:lnTo>
                <a:lnTo>
                  <a:pt x="1205983" y="27359"/>
                </a:lnTo>
                <a:lnTo>
                  <a:pt x="1260701" y="48235"/>
                </a:lnTo>
                <a:lnTo>
                  <a:pt x="1312533" y="74156"/>
                </a:lnTo>
                <a:lnTo>
                  <a:pt x="1360783" y="105832"/>
                </a:lnTo>
                <a:lnTo>
                  <a:pt x="1406136" y="142548"/>
                </a:lnTo>
                <a:lnTo>
                  <a:pt x="1447184" y="183584"/>
                </a:lnTo>
                <a:lnTo>
                  <a:pt x="1483901" y="228943"/>
                </a:lnTo>
                <a:lnTo>
                  <a:pt x="1515577" y="277897"/>
                </a:lnTo>
                <a:lnTo>
                  <a:pt x="1541498" y="329014"/>
                </a:lnTo>
                <a:lnTo>
                  <a:pt x="1562378" y="383728"/>
                </a:lnTo>
                <a:lnTo>
                  <a:pt x="1577504" y="439881"/>
                </a:lnTo>
                <a:lnTo>
                  <a:pt x="1586852" y="496758"/>
                </a:lnTo>
                <a:lnTo>
                  <a:pt x="1587835" y="510123"/>
                </a:lnTo>
              </a:path>
              <a:path w="2698115" h="510540">
                <a:moveTo>
                  <a:pt x="482130" y="510123"/>
                </a:moveTo>
                <a:lnTo>
                  <a:pt x="486708" y="467960"/>
                </a:lnTo>
                <a:lnTo>
                  <a:pt x="498948" y="411807"/>
                </a:lnTo>
                <a:lnTo>
                  <a:pt x="516946" y="356369"/>
                </a:lnTo>
                <a:lnTo>
                  <a:pt x="540708" y="303093"/>
                </a:lnTo>
                <a:lnTo>
                  <a:pt x="569507" y="252700"/>
                </a:lnTo>
                <a:lnTo>
                  <a:pt x="604065" y="205903"/>
                </a:lnTo>
                <a:lnTo>
                  <a:pt x="642225" y="162708"/>
                </a:lnTo>
                <a:lnTo>
                  <a:pt x="685424" y="123830"/>
                </a:lnTo>
                <a:lnTo>
                  <a:pt x="732946" y="89991"/>
                </a:lnTo>
                <a:lnTo>
                  <a:pt x="782625" y="60473"/>
                </a:lnTo>
                <a:lnTo>
                  <a:pt x="835905" y="36716"/>
                </a:lnTo>
                <a:lnTo>
                  <a:pt x="891344" y="18717"/>
                </a:lnTo>
                <a:lnTo>
                  <a:pt x="948221" y="7203"/>
                </a:lnTo>
                <a:lnTo>
                  <a:pt x="1005823" y="720"/>
                </a:lnTo>
                <a:lnTo>
                  <a:pt x="1034621" y="0"/>
                </a:lnTo>
              </a:path>
              <a:path w="2698115" h="510540">
                <a:moveTo>
                  <a:pt x="0" y="5131"/>
                </a:moveTo>
                <a:lnTo>
                  <a:pt x="38869" y="12238"/>
                </a:lnTo>
                <a:lnTo>
                  <a:pt x="95032" y="27359"/>
                </a:lnTo>
                <a:lnTo>
                  <a:pt x="149751" y="48235"/>
                </a:lnTo>
                <a:lnTo>
                  <a:pt x="201588" y="74156"/>
                </a:lnTo>
                <a:lnTo>
                  <a:pt x="249829" y="105832"/>
                </a:lnTo>
                <a:lnTo>
                  <a:pt x="295186" y="142548"/>
                </a:lnTo>
                <a:lnTo>
                  <a:pt x="336228" y="183584"/>
                </a:lnTo>
                <a:lnTo>
                  <a:pt x="372949" y="228943"/>
                </a:lnTo>
                <a:lnTo>
                  <a:pt x="404630" y="277897"/>
                </a:lnTo>
                <a:lnTo>
                  <a:pt x="430545" y="329014"/>
                </a:lnTo>
                <a:lnTo>
                  <a:pt x="451426" y="383728"/>
                </a:lnTo>
                <a:lnTo>
                  <a:pt x="466548" y="439881"/>
                </a:lnTo>
                <a:lnTo>
                  <a:pt x="475909" y="496758"/>
                </a:lnTo>
                <a:lnTo>
                  <a:pt x="476886" y="51012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6172" y="6786710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6"/>
                </a:moveTo>
                <a:lnTo>
                  <a:pt x="1396" y="0"/>
                </a:lnTo>
              </a:path>
              <a:path w="772159" h="1281429">
                <a:moveTo>
                  <a:pt x="0" y="645827"/>
                </a:moveTo>
                <a:lnTo>
                  <a:pt x="771726" y="723"/>
                </a:lnTo>
              </a:path>
              <a:path w="772159" h="1281429">
                <a:moveTo>
                  <a:pt x="0" y="632859"/>
                </a:moveTo>
                <a:lnTo>
                  <a:pt x="770202" y="1280846"/>
                </a:lnTo>
              </a:path>
              <a:path w="772159" h="1281429">
                <a:moveTo>
                  <a:pt x="7873" y="637902"/>
                </a:moveTo>
                <a:lnTo>
                  <a:pt x="771726" y="636466"/>
                </a:lnTo>
              </a:path>
            </a:pathLst>
          </a:custGeom>
          <a:ln w="76312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89559" y="0"/>
            <a:ext cx="16571989" cy="9119450"/>
            <a:chOff x="289559" y="0"/>
            <a:chExt cx="16571989" cy="91194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52241" y="0"/>
              <a:ext cx="1266825" cy="1976755"/>
            </a:xfrm>
            <a:custGeom>
              <a:avLst/>
              <a:gdLst/>
              <a:ahLst/>
              <a:cxnLst/>
              <a:rect l="l" t="t" r="r" b="b"/>
              <a:pathLst>
                <a:path w="1266825" h="1976755">
                  <a:moveTo>
                    <a:pt x="1266824" y="0"/>
                  </a:moveTo>
                  <a:lnTo>
                    <a:pt x="214210" y="0"/>
                  </a:lnTo>
                  <a:lnTo>
                    <a:pt x="189345" y="38570"/>
                  </a:lnTo>
                  <a:lnTo>
                    <a:pt x="166018" y="77799"/>
                  </a:lnTo>
                  <a:lnTo>
                    <a:pt x="144077" y="117919"/>
                  </a:lnTo>
                  <a:lnTo>
                    <a:pt x="123555" y="158897"/>
                  </a:lnTo>
                  <a:lnTo>
                    <a:pt x="104485" y="200699"/>
                  </a:lnTo>
                  <a:lnTo>
                    <a:pt x="86901" y="243294"/>
                  </a:lnTo>
                  <a:lnTo>
                    <a:pt x="70835" y="286648"/>
                  </a:lnTo>
                  <a:lnTo>
                    <a:pt x="56320" y="330728"/>
                  </a:lnTo>
                  <a:lnTo>
                    <a:pt x="43389" y="375501"/>
                  </a:lnTo>
                  <a:lnTo>
                    <a:pt x="32076" y="420935"/>
                  </a:lnTo>
                  <a:lnTo>
                    <a:pt x="22412" y="466996"/>
                  </a:lnTo>
                  <a:lnTo>
                    <a:pt x="14431" y="513652"/>
                  </a:lnTo>
                  <a:lnTo>
                    <a:pt x="8167" y="560869"/>
                  </a:lnTo>
                  <a:lnTo>
                    <a:pt x="3651" y="608615"/>
                  </a:lnTo>
                  <a:lnTo>
                    <a:pt x="918" y="656856"/>
                  </a:lnTo>
                  <a:lnTo>
                    <a:pt x="0" y="705561"/>
                  </a:lnTo>
                  <a:lnTo>
                    <a:pt x="918" y="754265"/>
                  </a:lnTo>
                  <a:lnTo>
                    <a:pt x="3651" y="802510"/>
                  </a:lnTo>
                  <a:lnTo>
                    <a:pt x="8167" y="850260"/>
                  </a:lnTo>
                  <a:lnTo>
                    <a:pt x="14431" y="897484"/>
                  </a:lnTo>
                  <a:lnTo>
                    <a:pt x="22412" y="944149"/>
                  </a:lnTo>
                  <a:lnTo>
                    <a:pt x="32076" y="990220"/>
                  </a:lnTo>
                  <a:lnTo>
                    <a:pt x="43389" y="1035666"/>
                  </a:lnTo>
                  <a:lnTo>
                    <a:pt x="56320" y="1080454"/>
                  </a:lnTo>
                  <a:lnTo>
                    <a:pt x="70835" y="1124549"/>
                  </a:lnTo>
                  <a:lnTo>
                    <a:pt x="86901" y="1167920"/>
                  </a:lnTo>
                  <a:lnTo>
                    <a:pt x="104485" y="1210533"/>
                  </a:lnTo>
                  <a:lnTo>
                    <a:pt x="123555" y="1252354"/>
                  </a:lnTo>
                  <a:lnTo>
                    <a:pt x="144077" y="1293353"/>
                  </a:lnTo>
                  <a:lnTo>
                    <a:pt x="166018" y="1333494"/>
                  </a:lnTo>
                  <a:lnTo>
                    <a:pt x="189345" y="1372745"/>
                  </a:lnTo>
                  <a:lnTo>
                    <a:pt x="214025" y="1411073"/>
                  </a:lnTo>
                  <a:lnTo>
                    <a:pt x="240026" y="1448445"/>
                  </a:lnTo>
                  <a:lnTo>
                    <a:pt x="267314" y="1484828"/>
                  </a:lnTo>
                  <a:lnTo>
                    <a:pt x="295857" y="1520188"/>
                  </a:lnTo>
                  <a:lnTo>
                    <a:pt x="325620" y="1554494"/>
                  </a:lnTo>
                  <a:lnTo>
                    <a:pt x="356573" y="1587711"/>
                  </a:lnTo>
                  <a:lnTo>
                    <a:pt x="388680" y="1619807"/>
                  </a:lnTo>
                  <a:lnTo>
                    <a:pt x="421910" y="1650749"/>
                  </a:lnTo>
                  <a:lnTo>
                    <a:pt x="456230" y="1680504"/>
                  </a:lnTo>
                  <a:lnTo>
                    <a:pt x="491606" y="1709038"/>
                  </a:lnTo>
                  <a:lnTo>
                    <a:pt x="528005" y="1736318"/>
                  </a:lnTo>
                  <a:lnTo>
                    <a:pt x="565395" y="1762313"/>
                  </a:lnTo>
                  <a:lnTo>
                    <a:pt x="603743" y="1786988"/>
                  </a:lnTo>
                  <a:lnTo>
                    <a:pt x="643015" y="1810310"/>
                  </a:lnTo>
                  <a:lnTo>
                    <a:pt x="683179" y="1832247"/>
                  </a:lnTo>
                  <a:lnTo>
                    <a:pt x="724201" y="1852765"/>
                  </a:lnTo>
                  <a:lnTo>
                    <a:pt x="766049" y="1871832"/>
                  </a:lnTo>
                  <a:lnTo>
                    <a:pt x="808689" y="1889414"/>
                  </a:lnTo>
                  <a:lnTo>
                    <a:pt x="852089" y="1905478"/>
                  </a:lnTo>
                  <a:lnTo>
                    <a:pt x="896216" y="1919992"/>
                  </a:lnTo>
                  <a:lnTo>
                    <a:pt x="941037" y="1932921"/>
                  </a:lnTo>
                  <a:lnTo>
                    <a:pt x="986518" y="1944234"/>
                  </a:lnTo>
                  <a:lnTo>
                    <a:pt x="1032627" y="1953898"/>
                  </a:lnTo>
                  <a:lnTo>
                    <a:pt x="1079331" y="1961878"/>
                  </a:lnTo>
                  <a:lnTo>
                    <a:pt x="1126597" y="1968142"/>
                  </a:lnTo>
                  <a:lnTo>
                    <a:pt x="1174391" y="1972658"/>
                  </a:lnTo>
                  <a:lnTo>
                    <a:pt x="1222681" y="1975391"/>
                  </a:lnTo>
                  <a:lnTo>
                    <a:pt x="1266824" y="1976223"/>
                  </a:lnTo>
                  <a:lnTo>
                    <a:pt x="1266824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06723" y="566635"/>
              <a:ext cx="1768475" cy="277495"/>
            </a:xfrm>
            <a:custGeom>
              <a:avLst/>
              <a:gdLst/>
              <a:ahLst/>
              <a:cxnLst/>
              <a:rect l="l" t="t" r="r" b="b"/>
              <a:pathLst>
                <a:path w="1768475" h="277494">
                  <a:moveTo>
                    <a:pt x="276466" y="136766"/>
                  </a:moveTo>
                  <a:lnTo>
                    <a:pt x="136791" y="0"/>
                  </a:lnTo>
                  <a:lnTo>
                    <a:pt x="0" y="139636"/>
                  </a:lnTo>
                  <a:lnTo>
                    <a:pt x="69837" y="208737"/>
                  </a:lnTo>
                  <a:lnTo>
                    <a:pt x="139674" y="277126"/>
                  </a:lnTo>
                  <a:lnTo>
                    <a:pt x="276466" y="136766"/>
                  </a:lnTo>
                  <a:close/>
                </a:path>
                <a:path w="1768475" h="277494">
                  <a:moveTo>
                    <a:pt x="773239" y="136766"/>
                  </a:moveTo>
                  <a:lnTo>
                    <a:pt x="633564" y="0"/>
                  </a:lnTo>
                  <a:lnTo>
                    <a:pt x="496773" y="139636"/>
                  </a:lnTo>
                  <a:lnTo>
                    <a:pt x="566610" y="208737"/>
                  </a:lnTo>
                  <a:lnTo>
                    <a:pt x="636447" y="277126"/>
                  </a:lnTo>
                  <a:lnTo>
                    <a:pt x="773239" y="136766"/>
                  </a:lnTo>
                  <a:close/>
                </a:path>
                <a:path w="1768475" h="277494">
                  <a:moveTo>
                    <a:pt x="1270723" y="136766"/>
                  </a:moveTo>
                  <a:lnTo>
                    <a:pt x="1131062" y="0"/>
                  </a:lnTo>
                  <a:lnTo>
                    <a:pt x="994270" y="139636"/>
                  </a:lnTo>
                  <a:lnTo>
                    <a:pt x="1064094" y="208737"/>
                  </a:lnTo>
                  <a:lnTo>
                    <a:pt x="1133932" y="277126"/>
                  </a:lnTo>
                  <a:lnTo>
                    <a:pt x="1270723" y="136766"/>
                  </a:lnTo>
                  <a:close/>
                </a:path>
                <a:path w="1768475" h="277494">
                  <a:moveTo>
                    <a:pt x="1768221" y="136766"/>
                  </a:moveTo>
                  <a:lnTo>
                    <a:pt x="1628546" y="0"/>
                  </a:lnTo>
                  <a:lnTo>
                    <a:pt x="1491754" y="139636"/>
                  </a:lnTo>
                  <a:lnTo>
                    <a:pt x="1561592" y="208737"/>
                  </a:lnTo>
                  <a:lnTo>
                    <a:pt x="1631416" y="277126"/>
                  </a:lnTo>
                  <a:lnTo>
                    <a:pt x="1768221" y="136766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1575816"/>
              <a:ext cx="9917164" cy="14874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23217" y="3718545"/>
            <a:ext cx="9070340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500" spc="-100" dirty="0">
                <a:latin typeface="Lucida Sans Unicode"/>
                <a:cs typeface="Lucida Sans Unicode"/>
              </a:rPr>
              <a:t>Среды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обитания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и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адаптации </a:t>
            </a:r>
            <a:r>
              <a:rPr sz="3500" dirty="0">
                <a:latin typeface="Lucida Sans Unicode"/>
                <a:cs typeface="Lucida Sans Unicode"/>
              </a:rPr>
              <a:t>животных</a:t>
            </a:r>
            <a:r>
              <a:rPr sz="3500" i="1" dirty="0">
                <a:latin typeface="Arial"/>
                <a:cs typeface="Arial"/>
              </a:rPr>
              <a:t>:</a:t>
            </a:r>
            <a:r>
              <a:rPr sz="3500" i="1" spc="-135" dirty="0">
                <a:latin typeface="Arial"/>
                <a:cs typeface="Arial"/>
              </a:rPr>
              <a:t> </a:t>
            </a:r>
            <a:r>
              <a:rPr sz="3500" spc="85" dirty="0">
                <a:latin typeface="Lucida Sans Unicode"/>
                <a:cs typeface="Lucida Sans Unicode"/>
              </a:rPr>
              <a:t>Различные</a:t>
            </a:r>
            <a:r>
              <a:rPr sz="3500" spc="-275" dirty="0">
                <a:latin typeface="Lucida Sans Unicode"/>
                <a:cs typeface="Lucida Sans Unicode"/>
              </a:rPr>
              <a:t> </a:t>
            </a:r>
            <a:r>
              <a:rPr sz="3500" spc="40" dirty="0">
                <a:latin typeface="Lucida Sans Unicode"/>
                <a:cs typeface="Lucida Sans Unicode"/>
              </a:rPr>
              <a:t>животные </a:t>
            </a:r>
            <a:r>
              <a:rPr sz="3500" dirty="0">
                <a:latin typeface="Lucida Sans Unicode"/>
                <a:cs typeface="Lucida Sans Unicode"/>
              </a:rPr>
              <a:t>развили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разнообразные</a:t>
            </a:r>
            <a:r>
              <a:rPr sz="3500" spc="-114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адаптации </a:t>
            </a:r>
            <a:r>
              <a:rPr sz="3500" spc="-50" dirty="0">
                <a:latin typeface="Lucida Sans Unicode"/>
                <a:cs typeface="Lucida Sans Unicode"/>
              </a:rPr>
              <a:t>для</a:t>
            </a:r>
            <a:r>
              <a:rPr sz="3500" spc="-215" dirty="0">
                <a:latin typeface="Lucida Sans Unicode"/>
                <a:cs typeface="Lucida Sans Unicode"/>
              </a:rPr>
              <a:t> </a:t>
            </a:r>
            <a:r>
              <a:rPr sz="3500" spc="110" dirty="0">
                <a:latin typeface="Lucida Sans Unicode"/>
                <a:cs typeface="Lucida Sans Unicode"/>
              </a:rPr>
              <a:t>выживания</a:t>
            </a:r>
            <a:r>
              <a:rPr sz="3500" spc="-210" dirty="0">
                <a:latin typeface="Lucida Sans Unicode"/>
                <a:cs typeface="Lucida Sans Unicode"/>
              </a:rPr>
              <a:t> </a:t>
            </a:r>
            <a:r>
              <a:rPr sz="3500" spc="195" dirty="0">
                <a:latin typeface="Lucida Sans Unicode"/>
                <a:cs typeface="Lucida Sans Unicode"/>
              </a:rPr>
              <a:t>в</a:t>
            </a:r>
            <a:r>
              <a:rPr sz="3500" spc="-210" dirty="0">
                <a:latin typeface="Lucida Sans Unicode"/>
                <a:cs typeface="Lucida Sans Unicode"/>
              </a:rPr>
              <a:t> </a:t>
            </a:r>
            <a:r>
              <a:rPr sz="3500" spc="-30" dirty="0">
                <a:latin typeface="Lucida Sans Unicode"/>
                <a:cs typeface="Lucida Sans Unicode"/>
              </a:rPr>
              <a:t>своих</a:t>
            </a:r>
            <a:r>
              <a:rPr sz="3500" spc="-21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средах </a:t>
            </a:r>
            <a:r>
              <a:rPr sz="3500" dirty="0">
                <a:latin typeface="Lucida Sans Unicode"/>
                <a:cs typeface="Lucida Sans Unicode"/>
              </a:rPr>
              <a:t>обитания</a:t>
            </a:r>
            <a:r>
              <a:rPr sz="3500" i="1" dirty="0">
                <a:latin typeface="Arial"/>
                <a:cs typeface="Arial"/>
              </a:rPr>
              <a:t>.</a:t>
            </a:r>
            <a:r>
              <a:rPr sz="3500" i="1" spc="-155" dirty="0">
                <a:latin typeface="Arial"/>
                <a:cs typeface="Arial"/>
              </a:rPr>
              <a:t> </a:t>
            </a:r>
            <a:r>
              <a:rPr sz="3500" spc="-20" dirty="0">
                <a:latin typeface="Lucida Sans Unicode"/>
                <a:cs typeface="Lucida Sans Unicode"/>
              </a:rPr>
              <a:t>Например</a:t>
            </a:r>
            <a:r>
              <a:rPr sz="3500" i="1" spc="-20" dirty="0">
                <a:latin typeface="Arial"/>
                <a:cs typeface="Arial"/>
              </a:rPr>
              <a:t>,</a:t>
            </a:r>
            <a:r>
              <a:rPr sz="3500" i="1" spc="-150" dirty="0">
                <a:latin typeface="Arial"/>
                <a:cs typeface="Arial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дикобразы </a:t>
            </a:r>
            <a:r>
              <a:rPr sz="3500" dirty="0">
                <a:latin typeface="Lucida Sans Unicode"/>
                <a:cs typeface="Lucida Sans Unicode"/>
              </a:rPr>
              <a:t>имеют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колючки</a:t>
            </a:r>
            <a:r>
              <a:rPr sz="3500" spc="-145" dirty="0">
                <a:latin typeface="Lucida Sans Unicode"/>
                <a:cs typeface="Lucida Sans Unicode"/>
              </a:rPr>
              <a:t> </a:t>
            </a:r>
            <a:r>
              <a:rPr sz="3500" spc="-50" dirty="0">
                <a:latin typeface="Lucida Sans Unicode"/>
                <a:cs typeface="Lucida Sans Unicode"/>
              </a:rPr>
              <a:t>для</a:t>
            </a:r>
            <a:r>
              <a:rPr sz="3500" spc="-145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защиты</a:t>
            </a:r>
            <a:r>
              <a:rPr sz="3500" i="1" dirty="0">
                <a:latin typeface="Arial"/>
                <a:cs typeface="Arial"/>
              </a:rPr>
              <a:t>,</a:t>
            </a:r>
            <a:r>
              <a:rPr sz="3500" i="1" spc="5" dirty="0">
                <a:latin typeface="Arial"/>
                <a:cs typeface="Arial"/>
              </a:rPr>
              <a:t> </a:t>
            </a:r>
            <a:r>
              <a:rPr sz="3500" spc="-50" dirty="0">
                <a:latin typeface="Lucida Sans Unicode"/>
                <a:cs typeface="Lucida Sans Unicode"/>
              </a:rPr>
              <a:t>а </a:t>
            </a:r>
            <a:r>
              <a:rPr sz="3500" spc="-20" dirty="0">
                <a:latin typeface="Lucida Sans Unicode"/>
                <a:cs typeface="Lucida Sans Unicode"/>
              </a:rPr>
              <a:t>камуфляж</a:t>
            </a:r>
            <a:r>
              <a:rPr sz="3500" spc="-220" dirty="0">
                <a:latin typeface="Lucida Sans Unicode"/>
                <a:cs typeface="Lucida Sans Unicode"/>
              </a:rPr>
              <a:t> </a:t>
            </a:r>
            <a:r>
              <a:rPr sz="3500" spc="-40" dirty="0">
                <a:latin typeface="Lucida Sans Unicode"/>
                <a:cs typeface="Lucida Sans Unicode"/>
              </a:rPr>
              <a:t>помогает</a:t>
            </a:r>
            <a:r>
              <a:rPr sz="3500" spc="-22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хищникам </a:t>
            </a:r>
            <a:r>
              <a:rPr sz="3500" spc="-35" dirty="0">
                <a:latin typeface="Lucida Sans Unicode"/>
                <a:cs typeface="Lucida Sans Unicode"/>
              </a:rPr>
              <a:t>охотиться</a:t>
            </a:r>
            <a:r>
              <a:rPr sz="3500" spc="-245" dirty="0">
                <a:latin typeface="Lucida Sans Unicode"/>
                <a:cs typeface="Lucida Sans Unicode"/>
              </a:rPr>
              <a:t> </a:t>
            </a:r>
            <a:r>
              <a:rPr sz="3500" spc="-75" dirty="0">
                <a:latin typeface="Lucida Sans Unicode"/>
                <a:cs typeface="Lucida Sans Unicode"/>
              </a:rPr>
              <a:t>эффективно</a:t>
            </a:r>
            <a:r>
              <a:rPr sz="3500" i="1" spc="-75" dirty="0">
                <a:latin typeface="Arial"/>
                <a:cs typeface="Arial"/>
              </a:rPr>
              <a:t>.</a:t>
            </a:r>
            <a:r>
              <a:rPr sz="3500" i="1" spc="-95" dirty="0">
                <a:latin typeface="Arial"/>
                <a:cs typeface="Arial"/>
              </a:rPr>
              <a:t> </a:t>
            </a:r>
            <a:r>
              <a:rPr sz="3500" spc="65" dirty="0">
                <a:latin typeface="Lucida Sans Unicode"/>
                <a:cs typeface="Lucida Sans Unicode"/>
              </a:rPr>
              <a:t>Важно</a:t>
            </a:r>
            <a:r>
              <a:rPr sz="3500" spc="-240" dirty="0">
                <a:latin typeface="Lucida Sans Unicode"/>
                <a:cs typeface="Lucida Sans Unicode"/>
              </a:rPr>
              <a:t> </a:t>
            </a:r>
            <a:r>
              <a:rPr sz="3500" spc="65" dirty="0">
                <a:latin typeface="Lucida Sans Unicode"/>
                <a:cs typeface="Lucida Sans Unicode"/>
              </a:rPr>
              <a:t>изучать </a:t>
            </a:r>
            <a:r>
              <a:rPr sz="3500" spc="-35" dirty="0">
                <a:latin typeface="Lucida Sans Unicode"/>
                <a:cs typeface="Lucida Sans Unicode"/>
              </a:rPr>
              <a:t>эти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механизмы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spc="-50" dirty="0">
                <a:latin typeface="Lucida Sans Unicode"/>
                <a:cs typeface="Lucida Sans Unicode"/>
              </a:rPr>
              <a:t>для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понимания животного</a:t>
            </a:r>
            <a:r>
              <a:rPr sz="3500" spc="-28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мира</a:t>
            </a:r>
            <a:r>
              <a:rPr sz="3500" i="1" spc="-10" dirty="0">
                <a:latin typeface="Arial"/>
                <a:cs typeface="Arial"/>
              </a:rPr>
              <a:t>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4F04B-D4B2-4A5E-ADD6-466C23B8F2A7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527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79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61" y="277117"/>
                </a:lnTo>
                <a:lnTo>
                  <a:pt x="276453" y="136762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003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60" h="277495">
                <a:moveTo>
                  <a:pt x="136791" y="0"/>
                </a:moveTo>
                <a:lnTo>
                  <a:pt x="0" y="139640"/>
                </a:lnTo>
                <a:lnTo>
                  <a:pt x="69837" y="208741"/>
                </a:lnTo>
                <a:lnTo>
                  <a:pt x="139674" y="277117"/>
                </a:lnTo>
                <a:lnTo>
                  <a:pt x="276466" y="136762"/>
                </a:lnTo>
                <a:lnTo>
                  <a:pt x="136791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253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4" y="277117"/>
                </a:lnTo>
                <a:lnTo>
                  <a:pt x="276467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" y="9627119"/>
            <a:ext cx="276860" cy="277495"/>
          </a:xfrm>
          <a:custGeom>
            <a:avLst/>
            <a:gdLst/>
            <a:ahLst/>
            <a:cxnLst/>
            <a:rect l="l" t="t" r="r" b="b"/>
            <a:pathLst>
              <a:path w="276859" h="277495">
                <a:moveTo>
                  <a:pt x="136792" y="0"/>
                </a:moveTo>
                <a:lnTo>
                  <a:pt x="0" y="139640"/>
                </a:lnTo>
                <a:lnTo>
                  <a:pt x="69834" y="208741"/>
                </a:lnTo>
                <a:lnTo>
                  <a:pt x="139670" y="277117"/>
                </a:lnTo>
                <a:lnTo>
                  <a:pt x="276463" y="136762"/>
                </a:lnTo>
                <a:lnTo>
                  <a:pt x="136792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8" y="0"/>
                </a:moveTo>
                <a:lnTo>
                  <a:pt x="0" y="0"/>
                </a:lnTo>
                <a:lnTo>
                  <a:pt x="0" y="1254351"/>
                </a:lnTo>
                <a:lnTo>
                  <a:pt x="67672" y="1245577"/>
                </a:lnTo>
                <a:lnTo>
                  <a:pt x="133196" y="1233347"/>
                </a:lnTo>
                <a:lnTo>
                  <a:pt x="197271" y="1218222"/>
                </a:lnTo>
                <a:lnTo>
                  <a:pt x="261352" y="1199502"/>
                </a:lnTo>
                <a:lnTo>
                  <a:pt x="323993" y="1177175"/>
                </a:lnTo>
                <a:lnTo>
                  <a:pt x="385192" y="1151978"/>
                </a:lnTo>
                <a:lnTo>
                  <a:pt x="445670" y="1123175"/>
                </a:lnTo>
                <a:lnTo>
                  <a:pt x="503991" y="1091501"/>
                </a:lnTo>
                <a:lnTo>
                  <a:pt x="560153" y="1056944"/>
                </a:lnTo>
                <a:lnTo>
                  <a:pt x="615593" y="1018781"/>
                </a:lnTo>
                <a:lnTo>
                  <a:pt x="668153" y="978458"/>
                </a:lnTo>
                <a:lnTo>
                  <a:pt x="718551" y="935266"/>
                </a:lnTo>
                <a:lnTo>
                  <a:pt x="766791" y="889901"/>
                </a:lnTo>
                <a:lnTo>
                  <a:pt x="812869" y="841667"/>
                </a:lnTo>
                <a:lnTo>
                  <a:pt x="856068" y="791260"/>
                </a:lnTo>
                <a:lnTo>
                  <a:pt x="896391" y="737984"/>
                </a:lnTo>
                <a:lnTo>
                  <a:pt x="933832" y="683260"/>
                </a:lnTo>
                <a:lnTo>
                  <a:pt x="968390" y="627100"/>
                </a:lnTo>
                <a:lnTo>
                  <a:pt x="1000070" y="568071"/>
                </a:lnTo>
                <a:lnTo>
                  <a:pt x="1028868" y="508304"/>
                </a:lnTo>
                <a:lnTo>
                  <a:pt x="1054789" y="447103"/>
                </a:lnTo>
                <a:lnTo>
                  <a:pt x="1076389" y="384467"/>
                </a:lnTo>
                <a:lnTo>
                  <a:pt x="1095830" y="320395"/>
                </a:lnTo>
                <a:lnTo>
                  <a:pt x="1110952" y="256311"/>
                </a:lnTo>
                <a:lnTo>
                  <a:pt x="1123190" y="190792"/>
                </a:lnTo>
                <a:lnTo>
                  <a:pt x="1131827" y="124549"/>
                </a:lnTo>
                <a:lnTo>
                  <a:pt x="1137587" y="58305"/>
                </a:lnTo>
                <a:lnTo>
                  <a:pt x="1138858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046700" y="7756562"/>
            <a:ext cx="1279525" cy="2530475"/>
            <a:chOff x="17046700" y="7756562"/>
            <a:chExt cx="1279525" cy="2530475"/>
          </a:xfrm>
        </p:grpSpPr>
        <p:sp>
          <p:nvSpPr>
            <p:cNvPr id="8" name="object 8"/>
            <p:cNvSpPr/>
            <p:nvPr/>
          </p:nvSpPr>
          <p:spPr>
            <a:xfrm>
              <a:off x="17046700" y="8603053"/>
              <a:ext cx="1241425" cy="1684020"/>
            </a:xfrm>
            <a:custGeom>
              <a:avLst/>
              <a:gdLst/>
              <a:ahLst/>
              <a:cxnLst/>
              <a:rect l="l" t="t" r="r" b="b"/>
              <a:pathLst>
                <a:path w="1241425" h="1684020">
                  <a:moveTo>
                    <a:pt x="1241297" y="0"/>
                  </a:moveTo>
                  <a:lnTo>
                    <a:pt x="1174467" y="3078"/>
                  </a:lnTo>
                  <a:lnTo>
                    <a:pt x="1126666" y="7588"/>
                  </a:lnTo>
                  <a:lnTo>
                    <a:pt x="1079394" y="13845"/>
                  </a:lnTo>
                  <a:lnTo>
                    <a:pt x="1032685" y="21817"/>
                  </a:lnTo>
                  <a:lnTo>
                    <a:pt x="986571" y="31469"/>
                  </a:lnTo>
                  <a:lnTo>
                    <a:pt x="941085" y="42769"/>
                  </a:lnTo>
                  <a:lnTo>
                    <a:pt x="896260" y="55685"/>
                  </a:lnTo>
                  <a:lnTo>
                    <a:pt x="852128" y="70183"/>
                  </a:lnTo>
                  <a:lnTo>
                    <a:pt x="808724" y="86230"/>
                  </a:lnTo>
                  <a:lnTo>
                    <a:pt x="766080" y="103794"/>
                  </a:lnTo>
                  <a:lnTo>
                    <a:pt x="724229" y="122841"/>
                  </a:lnTo>
                  <a:lnTo>
                    <a:pt x="683203" y="143339"/>
                  </a:lnTo>
                  <a:lnTo>
                    <a:pt x="643037" y="165255"/>
                  </a:lnTo>
                  <a:lnTo>
                    <a:pt x="603762" y="188555"/>
                  </a:lnTo>
                  <a:lnTo>
                    <a:pt x="565412" y="213207"/>
                  </a:lnTo>
                  <a:lnTo>
                    <a:pt x="528019" y="239178"/>
                  </a:lnTo>
                  <a:lnTo>
                    <a:pt x="491618" y="266435"/>
                  </a:lnTo>
                  <a:lnTo>
                    <a:pt x="456240" y="294946"/>
                  </a:lnTo>
                  <a:lnTo>
                    <a:pt x="421919" y="324676"/>
                  </a:lnTo>
                  <a:lnTo>
                    <a:pt x="388687" y="355594"/>
                  </a:lnTo>
                  <a:lnTo>
                    <a:pt x="356578" y="387665"/>
                  </a:lnTo>
                  <a:lnTo>
                    <a:pt x="325625" y="420859"/>
                  </a:lnTo>
                  <a:lnTo>
                    <a:pt x="295860" y="455140"/>
                  </a:lnTo>
                  <a:lnTo>
                    <a:pt x="267317" y="490477"/>
                  </a:lnTo>
                  <a:lnTo>
                    <a:pt x="240028" y="526837"/>
                  </a:lnTo>
                  <a:lnTo>
                    <a:pt x="214027" y="564187"/>
                  </a:lnTo>
                  <a:lnTo>
                    <a:pt x="189346" y="602493"/>
                  </a:lnTo>
                  <a:lnTo>
                    <a:pt x="166018" y="641723"/>
                  </a:lnTo>
                  <a:lnTo>
                    <a:pt x="144077" y="681843"/>
                  </a:lnTo>
                  <a:lnTo>
                    <a:pt x="123555" y="722822"/>
                  </a:lnTo>
                  <a:lnTo>
                    <a:pt x="104485" y="764626"/>
                  </a:lnTo>
                  <a:lnTo>
                    <a:pt x="86901" y="807222"/>
                  </a:lnTo>
                  <a:lnTo>
                    <a:pt x="70835" y="850577"/>
                  </a:lnTo>
                  <a:lnTo>
                    <a:pt x="56320" y="894658"/>
                  </a:lnTo>
                  <a:lnTo>
                    <a:pt x="43389" y="939433"/>
                  </a:lnTo>
                  <a:lnTo>
                    <a:pt x="32075" y="984868"/>
                  </a:lnTo>
                  <a:lnTo>
                    <a:pt x="22412" y="1030930"/>
                  </a:lnTo>
                  <a:lnTo>
                    <a:pt x="14431" y="1077587"/>
                  </a:lnTo>
                  <a:lnTo>
                    <a:pt x="8167" y="1124806"/>
                  </a:lnTo>
                  <a:lnTo>
                    <a:pt x="3651" y="1172553"/>
                  </a:lnTo>
                  <a:lnTo>
                    <a:pt x="918" y="1220796"/>
                  </a:lnTo>
                  <a:lnTo>
                    <a:pt x="0" y="1269502"/>
                  </a:lnTo>
                  <a:lnTo>
                    <a:pt x="918" y="1318209"/>
                  </a:lnTo>
                  <a:lnTo>
                    <a:pt x="3651" y="1366455"/>
                  </a:lnTo>
                  <a:lnTo>
                    <a:pt x="8167" y="1414207"/>
                  </a:lnTo>
                  <a:lnTo>
                    <a:pt x="14431" y="1461433"/>
                  </a:lnTo>
                  <a:lnTo>
                    <a:pt x="22412" y="1508100"/>
                  </a:lnTo>
                  <a:lnTo>
                    <a:pt x="32075" y="1554173"/>
                  </a:lnTo>
                  <a:lnTo>
                    <a:pt x="43389" y="1599621"/>
                  </a:lnTo>
                  <a:lnTo>
                    <a:pt x="56320" y="1644410"/>
                  </a:lnTo>
                  <a:lnTo>
                    <a:pt x="69333" y="1683944"/>
                  </a:lnTo>
                  <a:lnTo>
                    <a:pt x="1241297" y="1683944"/>
                  </a:lnTo>
                  <a:lnTo>
                    <a:pt x="1241297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16172" y="7794716"/>
              <a:ext cx="772160" cy="1281430"/>
            </a:xfrm>
            <a:custGeom>
              <a:avLst/>
              <a:gdLst/>
              <a:ahLst/>
              <a:cxnLst/>
              <a:rect l="l" t="t" r="r" b="b"/>
              <a:pathLst>
                <a:path w="772159" h="1281429">
                  <a:moveTo>
                    <a:pt x="0" y="1280842"/>
                  </a:moveTo>
                  <a:lnTo>
                    <a:pt x="1396" y="0"/>
                  </a:lnTo>
                </a:path>
                <a:path w="772159" h="1281429">
                  <a:moveTo>
                    <a:pt x="0" y="645827"/>
                  </a:moveTo>
                  <a:lnTo>
                    <a:pt x="771726" y="711"/>
                  </a:lnTo>
                </a:path>
                <a:path w="772159" h="1281429">
                  <a:moveTo>
                    <a:pt x="0" y="632859"/>
                  </a:moveTo>
                  <a:lnTo>
                    <a:pt x="770202" y="1280842"/>
                  </a:lnTo>
                </a:path>
                <a:path w="772159" h="1281429">
                  <a:moveTo>
                    <a:pt x="7873" y="637902"/>
                  </a:moveTo>
                  <a:lnTo>
                    <a:pt x="771726" y="636454"/>
                  </a:lnTo>
                </a:path>
              </a:pathLst>
            </a:custGeom>
            <a:ln w="76312">
              <a:solidFill>
                <a:srgbClr val="99D5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7079217" y="0"/>
            <a:ext cx="1209040" cy="1986914"/>
          </a:xfrm>
          <a:custGeom>
            <a:avLst/>
            <a:gdLst/>
            <a:ahLst/>
            <a:cxnLst/>
            <a:rect l="l" t="t" r="r" b="b"/>
            <a:pathLst>
              <a:path w="1209040" h="1986914">
                <a:moveTo>
                  <a:pt x="1208840" y="1230246"/>
                </a:moveTo>
                <a:lnTo>
                  <a:pt x="640734" y="1230392"/>
                </a:lnTo>
                <a:lnTo>
                  <a:pt x="640734" y="1229681"/>
                </a:lnTo>
                <a:lnTo>
                  <a:pt x="607586" y="1228957"/>
                </a:lnTo>
                <a:lnTo>
                  <a:pt x="540655" y="1221757"/>
                </a:lnTo>
                <a:lnTo>
                  <a:pt x="475121" y="1208079"/>
                </a:lnTo>
                <a:lnTo>
                  <a:pt x="411746" y="1187201"/>
                </a:lnTo>
                <a:lnTo>
                  <a:pt x="350657" y="1159846"/>
                </a:lnTo>
                <a:lnTo>
                  <a:pt x="292235" y="1126725"/>
                </a:lnTo>
                <a:lnTo>
                  <a:pt x="238259" y="1087127"/>
                </a:lnTo>
                <a:lnTo>
                  <a:pt x="188600" y="1042488"/>
                </a:lnTo>
                <a:lnTo>
                  <a:pt x="143260" y="992807"/>
                </a:lnTo>
                <a:lnTo>
                  <a:pt x="104397" y="938821"/>
                </a:lnTo>
                <a:lnTo>
                  <a:pt x="70487" y="880504"/>
                </a:lnTo>
                <a:lnTo>
                  <a:pt x="43181" y="819304"/>
                </a:lnTo>
                <a:lnTo>
                  <a:pt x="22987" y="755946"/>
                </a:lnTo>
                <a:lnTo>
                  <a:pt x="8636" y="690428"/>
                </a:lnTo>
                <a:lnTo>
                  <a:pt x="1397" y="623476"/>
                </a:lnTo>
                <a:lnTo>
                  <a:pt x="635" y="590355"/>
                </a:lnTo>
                <a:lnTo>
                  <a:pt x="0" y="589631"/>
                </a:lnTo>
                <a:lnTo>
                  <a:pt x="635" y="589631"/>
                </a:lnTo>
                <a:lnTo>
                  <a:pt x="1397" y="556523"/>
                </a:lnTo>
                <a:lnTo>
                  <a:pt x="4318" y="522679"/>
                </a:lnTo>
                <a:lnTo>
                  <a:pt x="14351" y="456450"/>
                </a:lnTo>
                <a:lnTo>
                  <a:pt x="31623" y="391656"/>
                </a:lnTo>
                <a:lnTo>
                  <a:pt x="56135" y="329733"/>
                </a:lnTo>
                <a:lnTo>
                  <a:pt x="86362" y="269981"/>
                </a:lnTo>
                <a:lnTo>
                  <a:pt x="123066" y="213823"/>
                </a:lnTo>
                <a:lnTo>
                  <a:pt x="164850" y="161259"/>
                </a:lnTo>
                <a:lnTo>
                  <a:pt x="212350" y="114473"/>
                </a:lnTo>
                <a:lnTo>
                  <a:pt x="264167" y="71993"/>
                </a:lnTo>
                <a:lnTo>
                  <a:pt x="320303" y="35278"/>
                </a:lnTo>
                <a:lnTo>
                  <a:pt x="380122" y="5041"/>
                </a:lnTo>
                <a:lnTo>
                  <a:pt x="392170" y="0"/>
                </a:lnTo>
              </a:path>
              <a:path w="1209040" h="1986914">
                <a:moveTo>
                  <a:pt x="1208840" y="1986203"/>
                </a:moveTo>
                <a:lnTo>
                  <a:pt x="640734" y="1986352"/>
                </a:lnTo>
                <a:lnTo>
                  <a:pt x="640734" y="1985628"/>
                </a:lnTo>
                <a:lnTo>
                  <a:pt x="607586" y="1984904"/>
                </a:lnTo>
                <a:lnTo>
                  <a:pt x="540655" y="1977704"/>
                </a:lnTo>
                <a:lnTo>
                  <a:pt x="475121" y="1964026"/>
                </a:lnTo>
                <a:lnTo>
                  <a:pt x="411746" y="1943148"/>
                </a:lnTo>
                <a:lnTo>
                  <a:pt x="350657" y="1915793"/>
                </a:lnTo>
                <a:lnTo>
                  <a:pt x="292235" y="1882672"/>
                </a:lnTo>
                <a:lnTo>
                  <a:pt x="238259" y="1843074"/>
                </a:lnTo>
                <a:lnTo>
                  <a:pt x="188600" y="1798435"/>
                </a:lnTo>
                <a:lnTo>
                  <a:pt x="143260" y="1748767"/>
                </a:lnTo>
                <a:lnTo>
                  <a:pt x="104397" y="1694768"/>
                </a:lnTo>
                <a:lnTo>
                  <a:pt x="70487" y="1636451"/>
                </a:lnTo>
                <a:lnTo>
                  <a:pt x="43181" y="1575251"/>
                </a:lnTo>
                <a:lnTo>
                  <a:pt x="22987" y="1511906"/>
                </a:lnTo>
                <a:lnTo>
                  <a:pt x="8636" y="1446375"/>
                </a:lnTo>
                <a:lnTo>
                  <a:pt x="1397" y="1379423"/>
                </a:lnTo>
                <a:lnTo>
                  <a:pt x="635" y="1346315"/>
                </a:lnTo>
                <a:lnTo>
                  <a:pt x="0" y="1345591"/>
                </a:lnTo>
                <a:lnTo>
                  <a:pt x="635" y="1345591"/>
                </a:lnTo>
                <a:lnTo>
                  <a:pt x="1397" y="1312470"/>
                </a:lnTo>
                <a:lnTo>
                  <a:pt x="4318" y="1278626"/>
                </a:lnTo>
                <a:lnTo>
                  <a:pt x="14351" y="1212397"/>
                </a:lnTo>
                <a:lnTo>
                  <a:pt x="31623" y="1147603"/>
                </a:lnTo>
                <a:lnTo>
                  <a:pt x="56135" y="1085680"/>
                </a:lnTo>
                <a:lnTo>
                  <a:pt x="86362" y="1025928"/>
                </a:lnTo>
                <a:lnTo>
                  <a:pt x="123066" y="969770"/>
                </a:lnTo>
                <a:lnTo>
                  <a:pt x="164850" y="917219"/>
                </a:lnTo>
                <a:lnTo>
                  <a:pt x="212350" y="870421"/>
                </a:lnTo>
                <a:lnTo>
                  <a:pt x="264167" y="827940"/>
                </a:lnTo>
                <a:lnTo>
                  <a:pt x="320303" y="791225"/>
                </a:lnTo>
                <a:lnTo>
                  <a:pt x="380122" y="760988"/>
                </a:lnTo>
                <a:lnTo>
                  <a:pt x="442735" y="737227"/>
                </a:lnTo>
                <a:lnTo>
                  <a:pt x="506872" y="719955"/>
                </a:lnTo>
                <a:lnTo>
                  <a:pt x="573041" y="709148"/>
                </a:lnTo>
                <a:lnTo>
                  <a:pt x="639972" y="705554"/>
                </a:lnTo>
                <a:lnTo>
                  <a:pt x="1208840" y="705554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1072896"/>
            <a:ext cx="15063216" cy="198424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30041" y="4591050"/>
            <a:ext cx="15720694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750" spc="-60" dirty="0">
                <a:latin typeface="Lucida Sans Unicode"/>
                <a:cs typeface="Lucida Sans Unicode"/>
              </a:rPr>
              <a:t>Содержание</a:t>
            </a:r>
            <a:r>
              <a:rPr sz="3750" i="1" spc="-60" dirty="0">
                <a:latin typeface="Arial"/>
                <a:cs typeface="Arial"/>
              </a:rPr>
              <a:t>:</a:t>
            </a:r>
            <a:r>
              <a:rPr sz="3750" i="1" spc="-5" dirty="0">
                <a:latin typeface="Arial"/>
                <a:cs typeface="Arial"/>
              </a:rPr>
              <a:t> </a:t>
            </a:r>
            <a:r>
              <a:rPr sz="3750" spc="50" dirty="0">
                <a:latin typeface="Lucida Sans Unicode"/>
                <a:cs typeface="Lucida Sans Unicode"/>
              </a:rPr>
              <a:t>Животные</a:t>
            </a:r>
            <a:r>
              <a:rPr sz="3750" spc="-145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играют</a:t>
            </a:r>
            <a:r>
              <a:rPr sz="3750" spc="-15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важную</a:t>
            </a:r>
            <a:r>
              <a:rPr sz="3750" spc="-14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роль</a:t>
            </a:r>
            <a:r>
              <a:rPr sz="3750" spc="-150" dirty="0">
                <a:latin typeface="Lucida Sans Unicode"/>
                <a:cs typeface="Lucida Sans Unicode"/>
              </a:rPr>
              <a:t> </a:t>
            </a:r>
            <a:r>
              <a:rPr sz="3750" spc="195" dirty="0">
                <a:latin typeface="Lucida Sans Unicode"/>
                <a:cs typeface="Lucida Sans Unicode"/>
              </a:rPr>
              <a:t>в</a:t>
            </a:r>
            <a:r>
              <a:rPr sz="3750" spc="-145" dirty="0">
                <a:latin typeface="Lucida Sans Unicode"/>
                <a:cs typeface="Lucida Sans Unicode"/>
              </a:rPr>
              <a:t> </a:t>
            </a:r>
            <a:r>
              <a:rPr sz="3750" spc="-70" dirty="0">
                <a:latin typeface="Lucida Sans Unicode"/>
                <a:cs typeface="Lucida Sans Unicode"/>
              </a:rPr>
              <a:t>природе</a:t>
            </a:r>
            <a:r>
              <a:rPr sz="3750" spc="-15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145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жизни </a:t>
            </a:r>
            <a:r>
              <a:rPr sz="3750" dirty="0">
                <a:latin typeface="Lucida Sans Unicode"/>
                <a:cs typeface="Lucida Sans Unicode"/>
              </a:rPr>
              <a:t>человека</a:t>
            </a:r>
            <a:r>
              <a:rPr sz="3750" i="1" dirty="0">
                <a:latin typeface="Arial"/>
                <a:cs typeface="Arial"/>
              </a:rPr>
              <a:t>.</a:t>
            </a:r>
            <a:r>
              <a:rPr sz="3750" i="1" spc="25" dirty="0">
                <a:latin typeface="Arial"/>
                <a:cs typeface="Arial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Они</a:t>
            </a:r>
            <a:r>
              <a:rPr sz="3750" spc="-120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помогают</a:t>
            </a:r>
            <a:r>
              <a:rPr sz="3750" spc="-114" dirty="0">
                <a:latin typeface="Lucida Sans Unicode"/>
                <a:cs typeface="Lucida Sans Unicode"/>
              </a:rPr>
              <a:t> </a:t>
            </a:r>
            <a:r>
              <a:rPr sz="3750" spc="-35" dirty="0">
                <a:latin typeface="Lucida Sans Unicode"/>
                <a:cs typeface="Lucida Sans Unicode"/>
              </a:rPr>
              <a:t>поддерживать</a:t>
            </a:r>
            <a:r>
              <a:rPr sz="3750" spc="-12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экосистему</a:t>
            </a:r>
            <a:r>
              <a:rPr sz="3750" i="1" spc="-10" dirty="0">
                <a:latin typeface="Arial"/>
                <a:cs typeface="Arial"/>
              </a:rPr>
              <a:t>, </a:t>
            </a:r>
            <a:r>
              <a:rPr sz="3750" spc="-30" dirty="0">
                <a:latin typeface="Lucida Sans Unicode"/>
                <a:cs typeface="Lucida Sans Unicode"/>
              </a:rPr>
              <a:t>распространяют</a:t>
            </a:r>
            <a:r>
              <a:rPr sz="3750" spc="-21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семена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растений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помогают</a:t>
            </a:r>
            <a:r>
              <a:rPr sz="3750" spc="-21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контролировать популяции</a:t>
            </a:r>
            <a:r>
              <a:rPr sz="3750" spc="-280" dirty="0">
                <a:latin typeface="Lucida Sans Unicode"/>
                <a:cs typeface="Lucida Sans Unicode"/>
              </a:rPr>
              <a:t> </a:t>
            </a:r>
            <a:r>
              <a:rPr sz="3750" spc="-185" dirty="0">
                <a:latin typeface="Lucida Sans Unicode"/>
                <a:cs typeface="Lucida Sans Unicode"/>
              </a:rPr>
              <a:t>других</a:t>
            </a:r>
            <a:r>
              <a:rPr sz="3750" spc="-19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видов</a:t>
            </a:r>
            <a:r>
              <a:rPr sz="3750" i="1" spc="-10" dirty="0">
                <a:latin typeface="Arial"/>
                <a:cs typeface="Arial"/>
              </a:rPr>
              <a:t>.</a:t>
            </a:r>
            <a:r>
              <a:rPr sz="3750" i="1" spc="-90" dirty="0">
                <a:latin typeface="Arial"/>
                <a:cs typeface="Arial"/>
              </a:rPr>
              <a:t> </a:t>
            </a:r>
            <a:r>
              <a:rPr sz="3750" spc="50" dirty="0">
                <a:latin typeface="Lucida Sans Unicode"/>
                <a:cs typeface="Lucida Sans Unicode"/>
              </a:rPr>
              <a:t>Животные</a:t>
            </a:r>
            <a:r>
              <a:rPr sz="3750" spc="-2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также</a:t>
            </a:r>
            <a:r>
              <a:rPr sz="3750" spc="-229" dirty="0">
                <a:latin typeface="Lucida Sans Unicode"/>
                <a:cs typeface="Lucida Sans Unicode"/>
              </a:rPr>
              <a:t> </a:t>
            </a:r>
            <a:r>
              <a:rPr sz="3750" spc="-60" dirty="0">
                <a:latin typeface="Lucida Sans Unicode"/>
                <a:cs typeface="Lucida Sans Unicode"/>
              </a:rPr>
              <a:t>могут</a:t>
            </a:r>
            <a:r>
              <a:rPr sz="3750" spc="-235" dirty="0">
                <a:latin typeface="Lucida Sans Unicode"/>
                <a:cs typeface="Lucida Sans Unicode"/>
              </a:rPr>
              <a:t> </a:t>
            </a:r>
            <a:r>
              <a:rPr sz="3750" spc="85" dirty="0">
                <a:latin typeface="Lucida Sans Unicode"/>
                <a:cs typeface="Lucida Sans Unicode"/>
              </a:rPr>
              <a:t>быть </a:t>
            </a:r>
            <a:r>
              <a:rPr sz="3750" dirty="0">
                <a:latin typeface="Lucida Sans Unicode"/>
                <a:cs typeface="Lucida Sans Unicode"/>
              </a:rPr>
              <a:t>компаньонами</a:t>
            </a:r>
            <a:r>
              <a:rPr sz="3750" spc="-8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7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помощниками</a:t>
            </a:r>
            <a:r>
              <a:rPr sz="3750" spc="-75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людям</a:t>
            </a:r>
            <a:r>
              <a:rPr sz="3750" spc="-75" dirty="0">
                <a:latin typeface="Lucida Sans Unicode"/>
                <a:cs typeface="Lucida Sans Unicode"/>
              </a:rPr>
              <a:t> </a:t>
            </a:r>
            <a:r>
              <a:rPr sz="3750" spc="195" dirty="0">
                <a:latin typeface="Lucida Sans Unicode"/>
                <a:cs typeface="Lucida Sans Unicode"/>
              </a:rPr>
              <a:t>в</a:t>
            </a:r>
            <a:r>
              <a:rPr sz="3750" spc="-8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различных</a:t>
            </a:r>
            <a:r>
              <a:rPr sz="3750" spc="-75" dirty="0">
                <a:latin typeface="Lucida Sans Unicode"/>
                <a:cs typeface="Lucida Sans Unicode"/>
              </a:rPr>
              <a:t> </a:t>
            </a:r>
            <a:r>
              <a:rPr sz="3750" spc="-155" dirty="0">
                <a:latin typeface="Lucida Sans Unicode"/>
                <a:cs typeface="Lucida Sans Unicode"/>
              </a:rPr>
              <a:t>сферах</a:t>
            </a:r>
            <a:r>
              <a:rPr sz="3750" i="1" spc="-155" dirty="0">
                <a:latin typeface="Arial"/>
                <a:cs typeface="Arial"/>
              </a:rPr>
              <a:t>,</a:t>
            </a:r>
            <a:r>
              <a:rPr sz="3750" i="1" spc="70" dirty="0">
                <a:latin typeface="Arial"/>
                <a:cs typeface="Arial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таких </a:t>
            </a:r>
            <a:r>
              <a:rPr sz="3750" dirty="0">
                <a:latin typeface="Lucida Sans Unicode"/>
                <a:cs typeface="Lucida Sans Unicode"/>
              </a:rPr>
              <a:t>как</a:t>
            </a:r>
            <a:r>
              <a:rPr sz="3750" spc="-22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сельское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spc="-40" dirty="0">
                <a:latin typeface="Lucida Sans Unicode"/>
                <a:cs typeface="Lucida Sans Unicode"/>
              </a:rPr>
              <a:t>хозяйство</a:t>
            </a:r>
            <a:r>
              <a:rPr sz="3750" i="1" spc="-40" dirty="0">
                <a:latin typeface="Arial"/>
                <a:cs typeface="Arial"/>
              </a:rPr>
              <a:t>,</a:t>
            </a:r>
            <a:r>
              <a:rPr sz="3750" i="1" spc="-70" dirty="0">
                <a:latin typeface="Arial"/>
                <a:cs typeface="Arial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терапия</a:t>
            </a:r>
            <a:r>
              <a:rPr sz="3750" spc="-21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22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развлечения</a:t>
            </a:r>
            <a:r>
              <a:rPr sz="3750" i="1" spc="-10" dirty="0">
                <a:latin typeface="Arial"/>
                <a:cs typeface="Arial"/>
              </a:rPr>
              <a:t>.</a:t>
            </a:r>
            <a:endParaRPr sz="375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B5C53-E90B-4ADC-8457-9873CB816FD8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9981" y="3938409"/>
            <a:ext cx="568325" cy="3332479"/>
          </a:xfrm>
          <a:custGeom>
            <a:avLst/>
            <a:gdLst/>
            <a:ahLst/>
            <a:cxnLst/>
            <a:rect l="l" t="t" r="r" b="b"/>
            <a:pathLst>
              <a:path w="568325" h="3332479">
                <a:moveTo>
                  <a:pt x="0" y="555113"/>
                </a:moveTo>
                <a:lnTo>
                  <a:pt x="2793" y="496793"/>
                </a:lnTo>
                <a:lnTo>
                  <a:pt x="12191" y="439907"/>
                </a:lnTo>
                <a:lnTo>
                  <a:pt x="27303" y="383758"/>
                </a:lnTo>
                <a:lnTo>
                  <a:pt x="48131" y="329032"/>
                </a:lnTo>
                <a:lnTo>
                  <a:pt x="74038" y="277188"/>
                </a:lnTo>
                <a:lnTo>
                  <a:pt x="105786" y="228952"/>
                </a:lnTo>
                <a:lnTo>
                  <a:pt x="142488" y="183598"/>
                </a:lnTo>
                <a:lnTo>
                  <a:pt x="183507" y="142550"/>
                </a:lnTo>
                <a:lnTo>
                  <a:pt x="228844" y="105833"/>
                </a:lnTo>
                <a:lnTo>
                  <a:pt x="277864" y="74158"/>
                </a:lnTo>
                <a:lnTo>
                  <a:pt x="328916" y="48236"/>
                </a:lnTo>
                <a:lnTo>
                  <a:pt x="383651" y="27356"/>
                </a:lnTo>
                <a:lnTo>
                  <a:pt x="439783" y="12230"/>
                </a:lnTo>
                <a:lnTo>
                  <a:pt x="496677" y="2870"/>
                </a:lnTo>
                <a:lnTo>
                  <a:pt x="554967" y="0"/>
                </a:lnTo>
                <a:lnTo>
                  <a:pt x="567960" y="320"/>
                </a:lnTo>
              </a:path>
              <a:path w="568325" h="3332479">
                <a:moveTo>
                  <a:pt x="567960" y="1109901"/>
                </a:moveTo>
                <a:lnTo>
                  <a:pt x="554967" y="1110227"/>
                </a:lnTo>
                <a:lnTo>
                  <a:pt x="554967" y="1109503"/>
                </a:lnTo>
                <a:lnTo>
                  <a:pt x="526266" y="1108792"/>
                </a:lnTo>
                <a:lnTo>
                  <a:pt x="467849" y="1103026"/>
                </a:lnTo>
                <a:lnTo>
                  <a:pt x="411717" y="1090783"/>
                </a:lnTo>
                <a:lnTo>
                  <a:pt x="356347" y="1072786"/>
                </a:lnTo>
                <a:lnTo>
                  <a:pt x="303009" y="1049023"/>
                </a:lnTo>
                <a:lnTo>
                  <a:pt x="252592" y="1020231"/>
                </a:lnTo>
                <a:lnTo>
                  <a:pt x="205858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89912" y="856788"/>
                </a:lnTo>
                <a:lnTo>
                  <a:pt x="60449" y="807104"/>
                </a:lnTo>
                <a:lnTo>
                  <a:pt x="36701" y="753825"/>
                </a:lnTo>
                <a:lnTo>
                  <a:pt x="18668" y="698388"/>
                </a:lnTo>
                <a:lnTo>
                  <a:pt x="7111" y="641502"/>
                </a:lnTo>
                <a:lnTo>
                  <a:pt x="634" y="583918"/>
                </a:lnTo>
                <a:lnTo>
                  <a:pt x="0" y="555113"/>
                </a:lnTo>
              </a:path>
              <a:path w="568325" h="3332479">
                <a:moveTo>
                  <a:pt x="0" y="1666065"/>
                </a:moveTo>
                <a:lnTo>
                  <a:pt x="2793" y="1607744"/>
                </a:lnTo>
                <a:lnTo>
                  <a:pt x="12191" y="1550859"/>
                </a:lnTo>
                <a:lnTo>
                  <a:pt x="27303" y="1494710"/>
                </a:lnTo>
                <a:lnTo>
                  <a:pt x="48131" y="1439983"/>
                </a:lnTo>
                <a:lnTo>
                  <a:pt x="74038" y="1388140"/>
                </a:lnTo>
                <a:lnTo>
                  <a:pt x="105786" y="1339903"/>
                </a:lnTo>
                <a:lnTo>
                  <a:pt x="142488" y="1294550"/>
                </a:lnTo>
                <a:lnTo>
                  <a:pt x="183507" y="1253514"/>
                </a:lnTo>
                <a:lnTo>
                  <a:pt x="228844" y="1216784"/>
                </a:lnTo>
                <a:lnTo>
                  <a:pt x="277864" y="1185109"/>
                </a:lnTo>
                <a:lnTo>
                  <a:pt x="328916" y="1159188"/>
                </a:lnTo>
                <a:lnTo>
                  <a:pt x="383651" y="1138308"/>
                </a:lnTo>
                <a:lnTo>
                  <a:pt x="439783" y="1123182"/>
                </a:lnTo>
                <a:lnTo>
                  <a:pt x="496677" y="1113834"/>
                </a:lnTo>
                <a:lnTo>
                  <a:pt x="554967" y="1110951"/>
                </a:lnTo>
                <a:lnTo>
                  <a:pt x="567960" y="1111272"/>
                </a:lnTo>
              </a:path>
              <a:path w="568325" h="3332479">
                <a:moveTo>
                  <a:pt x="567960" y="2220852"/>
                </a:moveTo>
                <a:lnTo>
                  <a:pt x="554967" y="2221179"/>
                </a:lnTo>
                <a:lnTo>
                  <a:pt x="554967" y="2220455"/>
                </a:lnTo>
                <a:lnTo>
                  <a:pt x="526266" y="2219743"/>
                </a:lnTo>
                <a:lnTo>
                  <a:pt x="467849" y="2213977"/>
                </a:lnTo>
                <a:lnTo>
                  <a:pt x="411717" y="2201747"/>
                </a:lnTo>
                <a:lnTo>
                  <a:pt x="356347" y="2183738"/>
                </a:lnTo>
                <a:lnTo>
                  <a:pt x="303009" y="2159975"/>
                </a:lnTo>
                <a:lnTo>
                  <a:pt x="252592" y="2131183"/>
                </a:lnTo>
                <a:lnTo>
                  <a:pt x="205858" y="2096625"/>
                </a:lnTo>
                <a:lnTo>
                  <a:pt x="162680" y="2058460"/>
                </a:lnTo>
                <a:lnTo>
                  <a:pt x="123820" y="2015265"/>
                </a:lnTo>
                <a:lnTo>
                  <a:pt x="89912" y="1967740"/>
                </a:lnTo>
                <a:lnTo>
                  <a:pt x="60449" y="1918056"/>
                </a:lnTo>
                <a:lnTo>
                  <a:pt x="36701" y="1864777"/>
                </a:lnTo>
                <a:lnTo>
                  <a:pt x="18668" y="1809339"/>
                </a:lnTo>
                <a:lnTo>
                  <a:pt x="7111" y="1752466"/>
                </a:lnTo>
                <a:lnTo>
                  <a:pt x="634" y="1694870"/>
                </a:lnTo>
                <a:lnTo>
                  <a:pt x="0" y="1666065"/>
                </a:lnTo>
              </a:path>
              <a:path w="568325" h="3332479">
                <a:moveTo>
                  <a:pt x="0" y="2777016"/>
                </a:moveTo>
                <a:lnTo>
                  <a:pt x="2793" y="2718696"/>
                </a:lnTo>
                <a:lnTo>
                  <a:pt x="12191" y="2661823"/>
                </a:lnTo>
                <a:lnTo>
                  <a:pt x="27303" y="2605661"/>
                </a:lnTo>
                <a:lnTo>
                  <a:pt x="48131" y="2550935"/>
                </a:lnTo>
                <a:lnTo>
                  <a:pt x="74038" y="2499104"/>
                </a:lnTo>
                <a:lnTo>
                  <a:pt x="105786" y="2450855"/>
                </a:lnTo>
                <a:lnTo>
                  <a:pt x="142488" y="2405501"/>
                </a:lnTo>
                <a:lnTo>
                  <a:pt x="183507" y="2364466"/>
                </a:lnTo>
                <a:lnTo>
                  <a:pt x="228844" y="2327736"/>
                </a:lnTo>
                <a:lnTo>
                  <a:pt x="277864" y="2296061"/>
                </a:lnTo>
                <a:lnTo>
                  <a:pt x="328916" y="2270139"/>
                </a:lnTo>
                <a:lnTo>
                  <a:pt x="383651" y="2249259"/>
                </a:lnTo>
                <a:lnTo>
                  <a:pt x="439783" y="2234146"/>
                </a:lnTo>
                <a:lnTo>
                  <a:pt x="496677" y="2224786"/>
                </a:lnTo>
                <a:lnTo>
                  <a:pt x="554967" y="2221903"/>
                </a:lnTo>
                <a:lnTo>
                  <a:pt x="567960" y="2222229"/>
                </a:lnTo>
              </a:path>
              <a:path w="568325" h="3332479">
                <a:moveTo>
                  <a:pt x="567960" y="3331810"/>
                </a:moveTo>
                <a:lnTo>
                  <a:pt x="554967" y="3332130"/>
                </a:lnTo>
                <a:lnTo>
                  <a:pt x="554967" y="3331419"/>
                </a:lnTo>
                <a:lnTo>
                  <a:pt x="526266" y="3330695"/>
                </a:lnTo>
                <a:lnTo>
                  <a:pt x="467849" y="3324929"/>
                </a:lnTo>
                <a:lnTo>
                  <a:pt x="411717" y="3312698"/>
                </a:lnTo>
                <a:lnTo>
                  <a:pt x="356347" y="3294702"/>
                </a:lnTo>
                <a:lnTo>
                  <a:pt x="303009" y="3270939"/>
                </a:lnTo>
                <a:lnTo>
                  <a:pt x="252592" y="3242134"/>
                </a:lnTo>
                <a:lnTo>
                  <a:pt x="205858" y="3207576"/>
                </a:lnTo>
                <a:lnTo>
                  <a:pt x="162680" y="3169411"/>
                </a:lnTo>
                <a:lnTo>
                  <a:pt x="123820" y="3126217"/>
                </a:lnTo>
                <a:lnTo>
                  <a:pt x="89912" y="3078692"/>
                </a:lnTo>
                <a:lnTo>
                  <a:pt x="60449" y="3029020"/>
                </a:lnTo>
                <a:lnTo>
                  <a:pt x="36701" y="2975741"/>
                </a:lnTo>
                <a:lnTo>
                  <a:pt x="18668" y="2920303"/>
                </a:lnTo>
                <a:lnTo>
                  <a:pt x="7111" y="2863418"/>
                </a:lnTo>
                <a:lnTo>
                  <a:pt x="634" y="2805821"/>
                </a:lnTo>
                <a:lnTo>
                  <a:pt x="0" y="2777016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279699" y="8504639"/>
            <a:ext cx="2055495" cy="1791970"/>
            <a:chOff x="13279699" y="8504639"/>
            <a:chExt cx="2055495" cy="1791970"/>
          </a:xfrm>
        </p:grpSpPr>
        <p:sp>
          <p:nvSpPr>
            <p:cNvPr id="4" name="object 4"/>
            <p:cNvSpPr/>
            <p:nvPr/>
          </p:nvSpPr>
          <p:spPr>
            <a:xfrm>
              <a:off x="13289059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715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427" y="263514"/>
                  </a:lnTo>
                  <a:lnTo>
                    <a:pt x="164082" y="211673"/>
                  </a:lnTo>
                  <a:lnTo>
                    <a:pt x="211707" y="164149"/>
                  </a:lnTo>
                  <a:lnTo>
                    <a:pt x="263523" y="122391"/>
                  </a:lnTo>
                  <a:lnTo>
                    <a:pt x="320418" y="85675"/>
                  </a:lnTo>
                  <a:lnTo>
                    <a:pt x="379346" y="55436"/>
                  </a:lnTo>
                  <a:lnTo>
                    <a:pt x="442083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682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561" y="102959"/>
                  </a:lnTo>
                  <a:lnTo>
                    <a:pt x="1042535" y="142546"/>
                  </a:lnTo>
                  <a:lnTo>
                    <a:pt x="1092954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301" y="349189"/>
                  </a:lnTo>
                  <a:lnTo>
                    <a:pt x="1237606" y="410391"/>
                  </a:lnTo>
                  <a:lnTo>
                    <a:pt x="1258561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151" y="640066"/>
                  </a:lnTo>
                  <a:lnTo>
                    <a:pt x="1280411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5085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588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300" y="263514"/>
                  </a:lnTo>
                  <a:lnTo>
                    <a:pt x="164082" y="211673"/>
                  </a:lnTo>
                  <a:lnTo>
                    <a:pt x="211580" y="164149"/>
                  </a:lnTo>
                  <a:lnTo>
                    <a:pt x="263523" y="122391"/>
                  </a:lnTo>
                  <a:lnTo>
                    <a:pt x="320291" y="85675"/>
                  </a:lnTo>
                  <a:lnTo>
                    <a:pt x="379346" y="55436"/>
                  </a:lnTo>
                  <a:lnTo>
                    <a:pt x="441956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555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434" y="102959"/>
                  </a:lnTo>
                  <a:lnTo>
                    <a:pt x="1042535" y="142546"/>
                  </a:lnTo>
                  <a:lnTo>
                    <a:pt x="1092827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174" y="349189"/>
                  </a:lnTo>
                  <a:lnTo>
                    <a:pt x="1237606" y="410391"/>
                  </a:lnTo>
                  <a:lnTo>
                    <a:pt x="1258434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024" y="640066"/>
                  </a:lnTo>
                  <a:lnTo>
                    <a:pt x="1280336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86606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2539112" y="0"/>
                </a:moveTo>
                <a:lnTo>
                  <a:pt x="2537791" y="60439"/>
                </a:lnTo>
                <a:lnTo>
                  <a:pt x="2532038" y="126669"/>
                </a:lnTo>
                <a:lnTo>
                  <a:pt x="2523389" y="192912"/>
                </a:lnTo>
                <a:lnTo>
                  <a:pt x="2511159" y="258432"/>
                </a:lnTo>
                <a:lnTo>
                  <a:pt x="2496033" y="322503"/>
                </a:lnTo>
                <a:lnTo>
                  <a:pt x="2477313" y="386587"/>
                </a:lnTo>
                <a:lnTo>
                  <a:pt x="2455000" y="449224"/>
                </a:lnTo>
                <a:lnTo>
                  <a:pt x="2429790" y="510425"/>
                </a:lnTo>
                <a:lnTo>
                  <a:pt x="2400999" y="570903"/>
                </a:lnTo>
                <a:lnTo>
                  <a:pt x="2369325" y="629221"/>
                </a:lnTo>
                <a:lnTo>
                  <a:pt x="2334756" y="685380"/>
                </a:lnTo>
                <a:lnTo>
                  <a:pt x="2296605" y="740816"/>
                </a:lnTo>
                <a:lnTo>
                  <a:pt x="2256283" y="793381"/>
                </a:lnTo>
                <a:lnTo>
                  <a:pt x="2213077" y="843775"/>
                </a:lnTo>
                <a:lnTo>
                  <a:pt x="2167726" y="892009"/>
                </a:lnTo>
                <a:lnTo>
                  <a:pt x="2119491" y="938085"/>
                </a:lnTo>
                <a:lnTo>
                  <a:pt x="2069097" y="981290"/>
                </a:lnTo>
                <a:lnTo>
                  <a:pt x="2015808" y="1021613"/>
                </a:lnTo>
                <a:lnTo>
                  <a:pt x="1961097" y="1059052"/>
                </a:lnTo>
                <a:lnTo>
                  <a:pt x="1904937" y="1093609"/>
                </a:lnTo>
                <a:lnTo>
                  <a:pt x="1845895" y="1125283"/>
                </a:lnTo>
                <a:lnTo>
                  <a:pt x="1786141" y="1154087"/>
                </a:lnTo>
                <a:lnTo>
                  <a:pt x="1724940" y="1180007"/>
                </a:lnTo>
                <a:lnTo>
                  <a:pt x="1662304" y="1201597"/>
                </a:lnTo>
                <a:lnTo>
                  <a:pt x="1598219" y="1221041"/>
                </a:lnTo>
                <a:lnTo>
                  <a:pt x="1534148" y="1236167"/>
                </a:lnTo>
                <a:lnTo>
                  <a:pt x="1468629" y="1248397"/>
                </a:lnTo>
                <a:lnTo>
                  <a:pt x="1402385" y="1257045"/>
                </a:lnTo>
                <a:lnTo>
                  <a:pt x="1336155" y="1262799"/>
                </a:lnTo>
                <a:lnTo>
                  <a:pt x="1269912" y="1264246"/>
                </a:lnTo>
                <a:lnTo>
                  <a:pt x="1269912" y="1263522"/>
                </a:lnTo>
                <a:lnTo>
                  <a:pt x="1203681" y="1262075"/>
                </a:lnTo>
                <a:lnTo>
                  <a:pt x="1137438" y="1256322"/>
                </a:lnTo>
                <a:lnTo>
                  <a:pt x="1071195" y="1247686"/>
                </a:lnTo>
                <a:lnTo>
                  <a:pt x="1005676" y="1235443"/>
                </a:lnTo>
                <a:lnTo>
                  <a:pt x="941604" y="1220330"/>
                </a:lnTo>
                <a:lnTo>
                  <a:pt x="877520" y="1201597"/>
                </a:lnTo>
                <a:lnTo>
                  <a:pt x="814884" y="1179283"/>
                </a:lnTo>
                <a:lnTo>
                  <a:pt x="753695" y="1154087"/>
                </a:lnTo>
                <a:lnTo>
                  <a:pt x="693205" y="1125283"/>
                </a:lnTo>
                <a:lnTo>
                  <a:pt x="634899" y="1093609"/>
                </a:lnTo>
                <a:lnTo>
                  <a:pt x="578740" y="1059052"/>
                </a:lnTo>
                <a:lnTo>
                  <a:pt x="523292" y="1020889"/>
                </a:lnTo>
                <a:lnTo>
                  <a:pt x="470739" y="980566"/>
                </a:lnTo>
                <a:lnTo>
                  <a:pt x="420333" y="937374"/>
                </a:lnTo>
                <a:lnTo>
                  <a:pt x="372098" y="892009"/>
                </a:lnTo>
                <a:lnTo>
                  <a:pt x="326022" y="843775"/>
                </a:lnTo>
                <a:lnTo>
                  <a:pt x="282817" y="793381"/>
                </a:lnTo>
                <a:lnTo>
                  <a:pt x="242507" y="740092"/>
                </a:lnTo>
                <a:lnTo>
                  <a:pt x="205068" y="685380"/>
                </a:lnTo>
                <a:lnTo>
                  <a:pt x="170511" y="629221"/>
                </a:lnTo>
                <a:lnTo>
                  <a:pt x="138824" y="570179"/>
                </a:lnTo>
                <a:lnTo>
                  <a:pt x="110021" y="510425"/>
                </a:lnTo>
                <a:lnTo>
                  <a:pt x="84113" y="449224"/>
                </a:lnTo>
                <a:lnTo>
                  <a:pt x="62510" y="386587"/>
                </a:lnTo>
                <a:lnTo>
                  <a:pt x="43066" y="322503"/>
                </a:lnTo>
                <a:lnTo>
                  <a:pt x="27953" y="258432"/>
                </a:lnTo>
                <a:lnTo>
                  <a:pt x="15711" y="192912"/>
                </a:lnTo>
                <a:lnTo>
                  <a:pt x="7075" y="126669"/>
                </a:lnTo>
                <a:lnTo>
                  <a:pt x="1309" y="60439"/>
                </a:lnTo>
                <a:lnTo>
                  <a:pt x="0" y="0"/>
                </a:lnTo>
              </a:path>
              <a:path w="2539365" h="1264285">
                <a:moveTo>
                  <a:pt x="1909128" y="0"/>
                </a:moveTo>
                <a:lnTo>
                  <a:pt x="1905648" y="61150"/>
                </a:lnTo>
                <a:lnTo>
                  <a:pt x="1895577" y="127393"/>
                </a:lnTo>
                <a:lnTo>
                  <a:pt x="1878293" y="192189"/>
                </a:lnTo>
                <a:lnTo>
                  <a:pt x="1853820" y="254114"/>
                </a:lnTo>
                <a:lnTo>
                  <a:pt x="1823568" y="313867"/>
                </a:lnTo>
                <a:lnTo>
                  <a:pt x="1786853" y="370027"/>
                </a:lnTo>
                <a:lnTo>
                  <a:pt x="1745095" y="422579"/>
                </a:lnTo>
                <a:lnTo>
                  <a:pt x="1697584" y="469391"/>
                </a:lnTo>
                <a:lnTo>
                  <a:pt x="1645743" y="511860"/>
                </a:lnTo>
                <a:lnTo>
                  <a:pt x="1589583" y="548589"/>
                </a:lnTo>
                <a:lnTo>
                  <a:pt x="1529830" y="578815"/>
                </a:lnTo>
                <a:lnTo>
                  <a:pt x="1467181" y="602576"/>
                </a:lnTo>
                <a:lnTo>
                  <a:pt x="1403109" y="619861"/>
                </a:lnTo>
                <a:lnTo>
                  <a:pt x="1336866" y="630656"/>
                </a:lnTo>
                <a:lnTo>
                  <a:pt x="1269912" y="634263"/>
                </a:lnTo>
                <a:lnTo>
                  <a:pt x="1269912" y="633539"/>
                </a:lnTo>
                <a:lnTo>
                  <a:pt x="1236790" y="632815"/>
                </a:lnTo>
                <a:lnTo>
                  <a:pt x="1169836" y="625627"/>
                </a:lnTo>
                <a:lnTo>
                  <a:pt x="1104316" y="611936"/>
                </a:lnTo>
                <a:lnTo>
                  <a:pt x="1040956" y="591057"/>
                </a:lnTo>
                <a:lnTo>
                  <a:pt x="979768" y="563702"/>
                </a:lnTo>
                <a:lnTo>
                  <a:pt x="921437" y="530580"/>
                </a:lnTo>
                <a:lnTo>
                  <a:pt x="867449" y="490981"/>
                </a:lnTo>
                <a:lnTo>
                  <a:pt x="817766" y="446354"/>
                </a:lnTo>
                <a:lnTo>
                  <a:pt x="772402" y="396671"/>
                </a:lnTo>
                <a:lnTo>
                  <a:pt x="733527" y="342671"/>
                </a:lnTo>
                <a:lnTo>
                  <a:pt x="699695" y="284352"/>
                </a:lnTo>
                <a:lnTo>
                  <a:pt x="672326" y="223151"/>
                </a:lnTo>
                <a:lnTo>
                  <a:pt x="652171" y="159791"/>
                </a:lnTo>
                <a:lnTo>
                  <a:pt x="637769" y="94272"/>
                </a:lnTo>
                <a:lnTo>
                  <a:pt x="630568" y="27317"/>
                </a:lnTo>
                <a:lnTo>
                  <a:pt x="629982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5051" y="0"/>
            <a:ext cx="1283335" cy="1264285"/>
          </a:xfrm>
          <a:custGeom>
            <a:avLst/>
            <a:gdLst/>
            <a:ahLst/>
            <a:cxnLst/>
            <a:rect l="l" t="t" r="r" b="b"/>
            <a:pathLst>
              <a:path w="1283334" h="1264285">
                <a:moveTo>
                  <a:pt x="1282909" y="0"/>
                </a:moveTo>
                <a:lnTo>
                  <a:pt x="0" y="0"/>
                </a:lnTo>
                <a:lnTo>
                  <a:pt x="1390" y="60426"/>
                </a:lnTo>
                <a:lnTo>
                  <a:pt x="7105" y="126657"/>
                </a:lnTo>
                <a:lnTo>
                  <a:pt x="15741" y="192900"/>
                </a:lnTo>
                <a:lnTo>
                  <a:pt x="27933" y="258407"/>
                </a:lnTo>
                <a:lnTo>
                  <a:pt x="43046" y="322491"/>
                </a:lnTo>
                <a:lnTo>
                  <a:pt x="62604" y="386575"/>
                </a:lnTo>
                <a:lnTo>
                  <a:pt x="84194" y="449211"/>
                </a:lnTo>
                <a:lnTo>
                  <a:pt x="110102" y="510400"/>
                </a:lnTo>
                <a:lnTo>
                  <a:pt x="138804" y="570153"/>
                </a:lnTo>
                <a:lnTo>
                  <a:pt x="170554" y="629196"/>
                </a:lnTo>
                <a:lnTo>
                  <a:pt x="205098" y="685355"/>
                </a:lnTo>
                <a:lnTo>
                  <a:pt x="242563" y="740067"/>
                </a:lnTo>
                <a:lnTo>
                  <a:pt x="282822" y="793356"/>
                </a:lnTo>
                <a:lnTo>
                  <a:pt x="326002" y="843749"/>
                </a:lnTo>
                <a:lnTo>
                  <a:pt x="372103" y="891984"/>
                </a:lnTo>
                <a:lnTo>
                  <a:pt x="420363" y="937336"/>
                </a:lnTo>
                <a:lnTo>
                  <a:pt x="470782" y="980541"/>
                </a:lnTo>
                <a:lnTo>
                  <a:pt x="523360" y="1020864"/>
                </a:lnTo>
                <a:lnTo>
                  <a:pt x="578732" y="1059014"/>
                </a:lnTo>
                <a:lnTo>
                  <a:pt x="634866" y="1093571"/>
                </a:lnTo>
                <a:lnTo>
                  <a:pt x="693286" y="1125258"/>
                </a:lnTo>
                <a:lnTo>
                  <a:pt x="753738" y="1154061"/>
                </a:lnTo>
                <a:lnTo>
                  <a:pt x="814952" y="1179258"/>
                </a:lnTo>
                <a:lnTo>
                  <a:pt x="877563" y="1201572"/>
                </a:lnTo>
                <a:lnTo>
                  <a:pt x="941571" y="1220292"/>
                </a:lnTo>
                <a:lnTo>
                  <a:pt x="1005706" y="1235405"/>
                </a:lnTo>
                <a:lnTo>
                  <a:pt x="1071238" y="1247648"/>
                </a:lnTo>
                <a:lnTo>
                  <a:pt x="1137405" y="1256296"/>
                </a:lnTo>
                <a:lnTo>
                  <a:pt x="1203699" y="1262049"/>
                </a:lnTo>
                <a:lnTo>
                  <a:pt x="1269993" y="1263484"/>
                </a:lnTo>
                <a:lnTo>
                  <a:pt x="1269993" y="1264208"/>
                </a:lnTo>
                <a:lnTo>
                  <a:pt x="1282909" y="1263928"/>
                </a:lnTo>
                <a:lnTo>
                  <a:pt x="128290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8001" y="3784321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0" y="0"/>
                </a:moveTo>
                <a:lnTo>
                  <a:pt x="0" y="2540787"/>
                </a:lnTo>
                <a:lnTo>
                  <a:pt x="48752" y="2539868"/>
                </a:lnTo>
                <a:lnTo>
                  <a:pt x="97042" y="2537135"/>
                </a:lnTo>
                <a:lnTo>
                  <a:pt x="144836" y="2532619"/>
                </a:lnTo>
                <a:lnTo>
                  <a:pt x="192101" y="2526355"/>
                </a:lnTo>
                <a:lnTo>
                  <a:pt x="238805" y="2518375"/>
                </a:lnTo>
                <a:lnTo>
                  <a:pt x="284914" y="2508712"/>
                </a:lnTo>
                <a:lnTo>
                  <a:pt x="330395" y="2497399"/>
                </a:lnTo>
                <a:lnTo>
                  <a:pt x="375215" y="2484469"/>
                </a:lnTo>
                <a:lnTo>
                  <a:pt x="419342" y="2469956"/>
                </a:lnTo>
                <a:lnTo>
                  <a:pt x="462742" y="2453892"/>
                </a:lnTo>
                <a:lnTo>
                  <a:pt x="505383" y="2436310"/>
                </a:lnTo>
                <a:lnTo>
                  <a:pt x="547231" y="2417244"/>
                </a:lnTo>
                <a:lnTo>
                  <a:pt x="588253" y="2396726"/>
                </a:lnTo>
                <a:lnTo>
                  <a:pt x="628417" y="2374790"/>
                </a:lnTo>
                <a:lnTo>
                  <a:pt x="667689" y="2351468"/>
                </a:lnTo>
                <a:lnTo>
                  <a:pt x="706037" y="2326793"/>
                </a:lnTo>
                <a:lnTo>
                  <a:pt x="743427" y="2300799"/>
                </a:lnTo>
                <a:lnTo>
                  <a:pt x="779827" y="2273518"/>
                </a:lnTo>
                <a:lnTo>
                  <a:pt x="815203" y="2244985"/>
                </a:lnTo>
                <a:lnTo>
                  <a:pt x="849523" y="2215230"/>
                </a:lnTo>
                <a:lnTo>
                  <a:pt x="882753" y="2184289"/>
                </a:lnTo>
                <a:lnTo>
                  <a:pt x="914861" y="2152193"/>
                </a:lnTo>
                <a:lnTo>
                  <a:pt x="945814" y="2118976"/>
                </a:lnTo>
                <a:lnTo>
                  <a:pt x="975578" y="2084670"/>
                </a:lnTo>
                <a:lnTo>
                  <a:pt x="1004121" y="2049310"/>
                </a:lnTo>
                <a:lnTo>
                  <a:pt x="1031409" y="2012927"/>
                </a:lnTo>
                <a:lnTo>
                  <a:pt x="1057410" y="1975555"/>
                </a:lnTo>
                <a:lnTo>
                  <a:pt x="1082091" y="1937227"/>
                </a:lnTo>
                <a:lnTo>
                  <a:pt x="1105419" y="1897976"/>
                </a:lnTo>
                <a:lnTo>
                  <a:pt x="1127360" y="1857835"/>
                </a:lnTo>
                <a:lnTo>
                  <a:pt x="1147882" y="1816837"/>
                </a:lnTo>
                <a:lnTo>
                  <a:pt x="1166952" y="1775015"/>
                </a:lnTo>
                <a:lnTo>
                  <a:pt x="1184536" y="1732402"/>
                </a:lnTo>
                <a:lnTo>
                  <a:pt x="1200603" y="1689031"/>
                </a:lnTo>
                <a:lnTo>
                  <a:pt x="1215118" y="1644935"/>
                </a:lnTo>
                <a:lnTo>
                  <a:pt x="1228049" y="1600147"/>
                </a:lnTo>
                <a:lnTo>
                  <a:pt x="1239363" y="1554701"/>
                </a:lnTo>
                <a:lnTo>
                  <a:pt x="1249027" y="1508629"/>
                </a:lnTo>
                <a:lnTo>
                  <a:pt x="1257007" y="1461964"/>
                </a:lnTo>
                <a:lnTo>
                  <a:pt x="1263272" y="1414739"/>
                </a:lnTo>
                <a:lnTo>
                  <a:pt x="1266824" y="1377173"/>
                </a:lnTo>
                <a:lnTo>
                  <a:pt x="1266824" y="1162908"/>
                </a:lnTo>
                <a:lnTo>
                  <a:pt x="1257007" y="1078128"/>
                </a:lnTo>
                <a:lnTo>
                  <a:pt x="1249027" y="1031473"/>
                </a:lnTo>
                <a:lnTo>
                  <a:pt x="1239363" y="985412"/>
                </a:lnTo>
                <a:lnTo>
                  <a:pt x="1228049" y="939978"/>
                </a:lnTo>
                <a:lnTo>
                  <a:pt x="1215118" y="895205"/>
                </a:lnTo>
                <a:lnTo>
                  <a:pt x="1200603" y="851125"/>
                </a:lnTo>
                <a:lnTo>
                  <a:pt x="1184536" y="807771"/>
                </a:lnTo>
                <a:lnTo>
                  <a:pt x="1166952" y="765176"/>
                </a:lnTo>
                <a:lnTo>
                  <a:pt x="1147882" y="723373"/>
                </a:lnTo>
                <a:lnTo>
                  <a:pt x="1127360" y="682396"/>
                </a:lnTo>
                <a:lnTo>
                  <a:pt x="1105419" y="642276"/>
                </a:lnTo>
                <a:lnTo>
                  <a:pt x="1082091" y="603047"/>
                </a:lnTo>
                <a:lnTo>
                  <a:pt x="1057410" y="564742"/>
                </a:lnTo>
                <a:lnTo>
                  <a:pt x="1031409" y="527394"/>
                </a:lnTo>
                <a:lnTo>
                  <a:pt x="1004121" y="491035"/>
                </a:lnTo>
                <a:lnTo>
                  <a:pt x="975578" y="455699"/>
                </a:lnTo>
                <a:lnTo>
                  <a:pt x="945814" y="421418"/>
                </a:lnTo>
                <a:lnTo>
                  <a:pt x="914861" y="388225"/>
                </a:lnTo>
                <a:lnTo>
                  <a:pt x="882753" y="356154"/>
                </a:lnTo>
                <a:lnTo>
                  <a:pt x="849523" y="325237"/>
                </a:lnTo>
                <a:lnTo>
                  <a:pt x="815203" y="295508"/>
                </a:lnTo>
                <a:lnTo>
                  <a:pt x="779827" y="266998"/>
                </a:lnTo>
                <a:lnTo>
                  <a:pt x="743427" y="239742"/>
                </a:lnTo>
                <a:lnTo>
                  <a:pt x="706037" y="213771"/>
                </a:lnTo>
                <a:lnTo>
                  <a:pt x="667689" y="189119"/>
                </a:lnTo>
                <a:lnTo>
                  <a:pt x="628417" y="165820"/>
                </a:lnTo>
                <a:lnTo>
                  <a:pt x="588253" y="143904"/>
                </a:lnTo>
                <a:lnTo>
                  <a:pt x="547231" y="123407"/>
                </a:lnTo>
                <a:lnTo>
                  <a:pt x="505383" y="104360"/>
                </a:lnTo>
                <a:lnTo>
                  <a:pt x="462742" y="86797"/>
                </a:lnTo>
                <a:lnTo>
                  <a:pt x="419342" y="70750"/>
                </a:lnTo>
                <a:lnTo>
                  <a:pt x="375215" y="56252"/>
                </a:lnTo>
                <a:lnTo>
                  <a:pt x="330395" y="43337"/>
                </a:lnTo>
                <a:lnTo>
                  <a:pt x="284914" y="32037"/>
                </a:lnTo>
                <a:lnTo>
                  <a:pt x="238805" y="22385"/>
                </a:lnTo>
                <a:lnTo>
                  <a:pt x="192101" y="14414"/>
                </a:lnTo>
                <a:lnTo>
                  <a:pt x="144836" y="8157"/>
                </a:lnTo>
                <a:lnTo>
                  <a:pt x="97042" y="3647"/>
                </a:lnTo>
                <a:lnTo>
                  <a:pt x="48752" y="917"/>
                </a:lnTo>
                <a:lnTo>
                  <a:pt x="0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5516" y="293688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61"/>
                </a:lnTo>
                <a:lnTo>
                  <a:pt x="139649" y="276453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516" y="343437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516" y="3931145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5516" y="442864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74942" y="622046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59" h="1282064">
                <a:moveTo>
                  <a:pt x="761" y="1280872"/>
                </a:moveTo>
                <a:lnTo>
                  <a:pt x="2158" y="0"/>
                </a:lnTo>
              </a:path>
              <a:path w="772159" h="1282064">
                <a:moveTo>
                  <a:pt x="0" y="646557"/>
                </a:moveTo>
                <a:lnTo>
                  <a:pt x="771719" y="1435"/>
                </a:lnTo>
              </a:path>
              <a:path w="772159" h="1282064">
                <a:moveTo>
                  <a:pt x="761" y="633602"/>
                </a:moveTo>
                <a:lnTo>
                  <a:pt x="770957" y="1281596"/>
                </a:lnTo>
              </a:path>
              <a:path w="772159" h="1282064">
                <a:moveTo>
                  <a:pt x="7873" y="637921"/>
                </a:moveTo>
                <a:lnTo>
                  <a:pt x="771719" y="636473"/>
                </a:lnTo>
              </a:path>
            </a:pathLst>
          </a:custGeom>
          <a:ln w="76313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6631" y="8777513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4" y="0"/>
                </a:moveTo>
                <a:lnTo>
                  <a:pt x="0" y="1435"/>
                </a:lnTo>
              </a:path>
              <a:path w="1282700" h="772159">
                <a:moveTo>
                  <a:pt x="645776" y="0"/>
                </a:moveTo>
                <a:lnTo>
                  <a:pt x="723" y="771714"/>
                </a:lnTo>
              </a:path>
              <a:path w="1282700" h="772159">
                <a:moveTo>
                  <a:pt x="634257" y="0"/>
                </a:moveTo>
                <a:lnTo>
                  <a:pt x="1282192" y="770276"/>
                </a:lnTo>
              </a:path>
              <a:path w="1282700" h="772159">
                <a:moveTo>
                  <a:pt x="638575" y="7924"/>
                </a:moveTo>
                <a:lnTo>
                  <a:pt x="637139" y="77171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39" y="1252728"/>
            <a:ext cx="10756392" cy="12496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43817" y="3459378"/>
            <a:ext cx="1115885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750" spc="-35" dirty="0">
                <a:latin typeface="Lucida Sans Unicode"/>
                <a:cs typeface="Lucida Sans Unicode"/>
              </a:rPr>
              <a:t>Охрана</a:t>
            </a:r>
            <a:r>
              <a:rPr sz="3750" spc="-14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животного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мира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играет</a:t>
            </a:r>
            <a:r>
              <a:rPr sz="3750" spc="-14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важную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роль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spc="145" dirty="0">
                <a:latin typeface="Lucida Sans Unicode"/>
                <a:cs typeface="Lucida Sans Unicode"/>
              </a:rPr>
              <a:t>в </a:t>
            </a:r>
            <a:r>
              <a:rPr sz="3750" spc="-40" dirty="0">
                <a:latin typeface="Lucida Sans Unicode"/>
                <a:cs typeface="Lucida Sans Unicode"/>
              </a:rPr>
              <a:t>сохранении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биоразнообразия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spc="-65" dirty="0">
                <a:latin typeface="Lucida Sans Unicode"/>
                <a:cs typeface="Lucida Sans Unicode"/>
              </a:rPr>
              <a:t>экосистем</a:t>
            </a:r>
            <a:r>
              <a:rPr sz="3750" i="1" spc="-65" dirty="0">
                <a:latin typeface="Arial"/>
                <a:cs typeface="Arial"/>
              </a:rPr>
              <a:t>.</a:t>
            </a:r>
            <a:r>
              <a:rPr sz="3750" i="1" spc="-55" dirty="0">
                <a:latin typeface="Arial"/>
                <a:cs typeface="Arial"/>
              </a:rPr>
              <a:t> </a:t>
            </a:r>
            <a:r>
              <a:rPr sz="3750" spc="-25" dirty="0">
                <a:latin typeface="Lucida Sans Unicode"/>
                <a:cs typeface="Lucida Sans Unicode"/>
              </a:rPr>
              <a:t>Это </a:t>
            </a:r>
            <a:r>
              <a:rPr sz="3750" spc="55" dirty="0">
                <a:latin typeface="Lucida Sans Unicode"/>
                <a:cs typeface="Lucida Sans Unicode"/>
              </a:rPr>
              <a:t>включает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защиту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уязвимых</a:t>
            </a:r>
            <a:r>
              <a:rPr sz="3750" spc="-135" dirty="0">
                <a:latin typeface="Lucida Sans Unicode"/>
                <a:cs typeface="Lucida Sans Unicode"/>
              </a:rPr>
              <a:t> </a:t>
            </a:r>
            <a:r>
              <a:rPr sz="3750" spc="-25" dirty="0">
                <a:latin typeface="Lucida Sans Unicode"/>
                <a:cs typeface="Lucida Sans Unicode"/>
              </a:rPr>
              <a:t>видов</a:t>
            </a:r>
            <a:r>
              <a:rPr sz="3750" i="1" spc="-25" dirty="0">
                <a:latin typeface="Arial"/>
                <a:cs typeface="Arial"/>
              </a:rPr>
              <a:t>,</a:t>
            </a:r>
            <a:r>
              <a:rPr sz="3750" i="1" spc="10" dirty="0">
                <a:latin typeface="Arial"/>
                <a:cs typeface="Arial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контроль </a:t>
            </a:r>
            <a:r>
              <a:rPr sz="3750" dirty="0">
                <a:latin typeface="Lucida Sans Unicode"/>
                <a:cs typeface="Lucida Sans Unicode"/>
              </a:rPr>
              <a:t>браконьерства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spc="-40" dirty="0">
                <a:latin typeface="Lucida Sans Unicode"/>
                <a:cs typeface="Lucida Sans Unicode"/>
              </a:rPr>
              <a:t>сохранение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spc="-145" dirty="0">
                <a:latin typeface="Lucida Sans Unicode"/>
                <a:cs typeface="Lucida Sans Unicode"/>
              </a:rPr>
              <a:t>их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естественной </a:t>
            </a:r>
            <a:r>
              <a:rPr sz="3750" spc="-65" dirty="0">
                <a:latin typeface="Lucida Sans Unicode"/>
                <a:cs typeface="Lucida Sans Unicode"/>
              </a:rPr>
              <a:t>среды</a:t>
            </a:r>
            <a:r>
              <a:rPr sz="3750" spc="-18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обитания</a:t>
            </a:r>
            <a:r>
              <a:rPr sz="3750" i="1" dirty="0">
                <a:latin typeface="Arial"/>
                <a:cs typeface="Arial"/>
              </a:rPr>
              <a:t>.</a:t>
            </a:r>
            <a:r>
              <a:rPr sz="3750" i="1" spc="-35" dirty="0">
                <a:latin typeface="Arial"/>
                <a:cs typeface="Arial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Глобальные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усилия</a:t>
            </a:r>
            <a:r>
              <a:rPr sz="3750" spc="-18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по</a:t>
            </a:r>
            <a:r>
              <a:rPr sz="3750" spc="-18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охране животного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мира</a:t>
            </a:r>
            <a:r>
              <a:rPr sz="3750" spc="-200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помогают</a:t>
            </a:r>
            <a:r>
              <a:rPr sz="3750" spc="-204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предотвращать </a:t>
            </a:r>
            <a:r>
              <a:rPr sz="3750" spc="65" dirty="0">
                <a:latin typeface="Lucida Sans Unicode"/>
                <a:cs typeface="Lucida Sans Unicode"/>
              </a:rPr>
              <a:t>вымирание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видов</a:t>
            </a:r>
            <a:r>
              <a:rPr sz="3750" spc="-17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175" dirty="0">
                <a:latin typeface="Lucida Sans Unicode"/>
                <a:cs typeface="Lucida Sans Unicode"/>
              </a:rPr>
              <a:t> </a:t>
            </a:r>
            <a:r>
              <a:rPr sz="3750" spc="-25" dirty="0">
                <a:latin typeface="Lucida Sans Unicode"/>
                <a:cs typeface="Lucida Sans Unicode"/>
              </a:rPr>
              <a:t>сохранять</a:t>
            </a:r>
            <a:r>
              <a:rPr sz="3750" spc="-17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экологическое равновесие</a:t>
            </a:r>
            <a:r>
              <a:rPr sz="3750" i="1" spc="-10" dirty="0">
                <a:latin typeface="Arial"/>
                <a:cs typeface="Arial"/>
              </a:rPr>
              <a:t>.</a:t>
            </a:r>
            <a:endParaRPr sz="375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2C71-FFA9-4C14-855A-22C922C35FCC}"/>
              </a:ext>
            </a:extLst>
          </p:cNvPr>
          <p:cNvSpPr txBox="1"/>
          <p:nvPr/>
        </p:nvSpPr>
        <p:spPr>
          <a:xfrm>
            <a:off x="16418401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302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Lucida Sans Unicode</vt:lpstr>
      <vt:lpstr>Office Theme</vt:lpstr>
      <vt:lpstr>Презентация PowerPoint</vt:lpstr>
      <vt:lpstr>Презентация PowerPoint</vt:lpstr>
      <vt:lpstr>Существуют различные общие признаки, которые характеризуют животных. Одним из них является наличие клеток в их организме. Животные также способны двигаться, питаться и размножаться. Взаимодействие с окружающей средой и реакция на внешние раздражители также типичны для животных.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2024-06-25T11:18:33Z</dcterms:created>
  <dcterms:modified xsi:type="dcterms:W3CDTF">2024-06-25T11:22:19Z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2024-06-25T00:00:00Z</vt:filetime>
  </property>
  <property fmtid="{D5CDD505-2E9C-101B-9397-08002B2CF9AE}" pid="5" name="Producer">
    <vt:lpwstr>GPL Ghostscript 10.02.0</vt:lpwstr>
  </property>
</Properties>
</file>