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48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" y="10644"/>
            <a:ext cx="7315200" cy="1023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6036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Какая у тебя воля?</a:t>
            </a:r>
            <a:endParaRPr lang="en-US" sz="6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" y="1313275"/>
            <a:ext cx="7315200" cy="2736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Привет, ребята! Сегодня мы поговорим о силе воли - одной из самых важных качеств, которые помогают нам достигать целей и становиться лучше. Вы когда-нибудь задумывались, почему некоторые люди справляются с трудностями, а другие легко сдаются? Ответ кроется в силе воли - это способность управлять собой, находить мотивацию и идти к намеченной цели, преодолевая препятствия. Это как внутренний компас, который помогает нам не сбиться с пути. Но как же развить эту силу в себе, и зачем она нужна?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7A1E8-CD03-4FD8-94BB-0D1589E22DBC}"/>
              </a:ext>
            </a:extLst>
          </p:cNvPr>
          <p:cNvSpPr txBox="1"/>
          <p:nvPr/>
        </p:nvSpPr>
        <p:spPr>
          <a:xfrm>
            <a:off x="1" y="481283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"Какая у тебя воля?"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B38D4-DCC3-4F5E-8D66-AA102349B5A4}"/>
              </a:ext>
            </a:extLst>
          </p:cNvPr>
          <p:cNvSpPr txBox="1"/>
          <p:nvPr/>
        </p:nvSpPr>
        <p:spPr>
          <a:xfrm>
            <a:off x="12834258" y="1025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961203" y="504230"/>
            <a:ext cx="8001357" cy="572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11"/>
              </a:lnSpc>
              <a:buNone/>
            </a:pPr>
            <a:r>
              <a:rPr lang="en-US" sz="3609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Введение в тему: Какая у тебя воля?</a:t>
            </a:r>
            <a:endParaRPr lang="en-US" sz="36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961203" y="1443633"/>
            <a:ext cx="8707993" cy="11001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5"/>
              </a:lnSpc>
              <a:buNone/>
            </a:pPr>
            <a:r>
              <a:rPr lang="en-US" sz="144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Воля – это не просто желание чего-то. Это способность удерживать свое внимание, сосредоточиваться на цели и действовать, даже когда трудно. Это как мышечная сила, которую нужно тренировать. Чем чаще мы заставляем себя делать то, что нам не хочется, тем сильнее становится наша воля.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961203" y="2956203"/>
            <a:ext cx="412432" cy="412433"/>
          </a:xfrm>
          <a:prstGeom prst="roundRect">
            <a:avLst>
              <a:gd name="adj" fmla="val 20003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04317" y="3024902"/>
            <a:ext cx="126087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65"/>
              </a:lnSpc>
              <a:buNone/>
            </a:pPr>
            <a:r>
              <a:rPr lang="en-US" sz="216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556873" y="2956203"/>
            <a:ext cx="2800945" cy="286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80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Не откладывай на завтра</a:t>
            </a:r>
            <a:endParaRPr lang="en-US" sz="18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556873" y="3352562"/>
            <a:ext cx="3666768" cy="11001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5"/>
              </a:lnSpc>
              <a:buNone/>
            </a:pPr>
            <a:r>
              <a:rPr lang="en-US" sz="144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Если ты решил сделать что-то важное, не откладывай! Чем быстрее ты приступишь к делу, тем легче будет справляться с трудностями.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06878" y="2956203"/>
            <a:ext cx="412432" cy="412433"/>
          </a:xfrm>
          <a:prstGeom prst="roundRect">
            <a:avLst>
              <a:gd name="adj" fmla="val 20003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529751" y="3024902"/>
            <a:ext cx="166688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65"/>
              </a:lnSpc>
              <a:buNone/>
            </a:pPr>
            <a:r>
              <a:rPr lang="en-US" sz="216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2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002548" y="2956203"/>
            <a:ext cx="2291477" cy="286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80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Ставьте цели</a:t>
            </a:r>
            <a:endParaRPr lang="en-US" sz="18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002548" y="3352562"/>
            <a:ext cx="3666768" cy="16502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5"/>
              </a:lnSpc>
              <a:buNone/>
            </a:pPr>
            <a:r>
              <a:rPr lang="en-US" sz="144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Четкие цели – это маяки, которые помогают нам не сбиться с пути. Они придают нам направление и мотивацию. Важно ставить реалистичные цели, которые вы можете достичь.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961203" y="5392222"/>
            <a:ext cx="412432" cy="412433"/>
          </a:xfrm>
          <a:prstGeom prst="roundRect">
            <a:avLst>
              <a:gd name="adj" fmla="val 20003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091458" y="5460921"/>
            <a:ext cx="151805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65"/>
              </a:lnSpc>
              <a:buNone/>
            </a:pPr>
            <a:r>
              <a:rPr lang="en-US" sz="216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3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556873" y="5392222"/>
            <a:ext cx="2568773" cy="2864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80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Не бойтесь трудностей</a:t>
            </a:r>
            <a:endParaRPr lang="en-US" sz="18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556873" y="5788581"/>
            <a:ext cx="3666768" cy="1375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5"/>
              </a:lnSpc>
              <a:buNone/>
            </a:pPr>
            <a:r>
              <a:rPr lang="en-US" sz="144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Каждый человек сталкивается с трудностями. Важно не сдаваться, а искать пути преодоления препятствий. Это делает нас сильнее и увереннее в себе.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406878" y="5392222"/>
            <a:ext cx="412432" cy="412433"/>
          </a:xfrm>
          <a:prstGeom prst="roundRect">
            <a:avLst>
              <a:gd name="adj" fmla="val 20003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529036" y="5460921"/>
            <a:ext cx="168116" cy="275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65"/>
              </a:lnSpc>
              <a:buNone/>
            </a:pPr>
            <a:r>
              <a:rPr lang="en-US" sz="2165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4</a:t>
            </a:r>
            <a:endParaRPr lang="en-US" sz="21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002548" y="5392222"/>
            <a:ext cx="3666768" cy="572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56"/>
              </a:lnSpc>
              <a:buNone/>
            </a:pPr>
            <a:r>
              <a:rPr lang="en-US" sz="1804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Помните о своих сильных сторонах</a:t>
            </a:r>
            <a:endParaRPr lang="en-US" sz="18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002548" y="6075045"/>
            <a:ext cx="3666768" cy="16502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5"/>
              </a:lnSpc>
              <a:buNone/>
            </a:pPr>
            <a:r>
              <a:rPr lang="en-US" sz="144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Каждый человек обладает уникальными талантами и способностями. Используйте свои сильные стороны, чтобы достичь успеха. Не бойтесь экспериментировать и пробовать новые вещи.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952A3-96D6-4ED1-90D2-3AD0D61BAB57}"/>
              </a:ext>
            </a:extLst>
          </p:cNvPr>
          <p:cNvSpPr txBox="1"/>
          <p:nvPr/>
        </p:nvSpPr>
        <p:spPr>
          <a:xfrm>
            <a:off x="12834258" y="1025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352711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21167" y="2371844"/>
            <a:ext cx="399419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Что такое сила воли?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621167" y="3091101"/>
            <a:ext cx="7388066" cy="11662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Сила воли – это внутренняя способность управлять своими мыслями, чувствами и действиями. Это как мускул, который требует регулярных тренировок. Сила воли помогает нам сосредоточиться на важных задачах, отказывать себе в мгновенном удовлетворении ради достижения долгосрочных целей. Она позволяет нам преодолевать трудности, удерживать дисциплину и достигать успеха в жизни.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621167" y="4587716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Самоконтроль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621167" y="4986218"/>
            <a:ext cx="2209443" cy="1865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Это способность управлять своими эмоциями и поведением. Например, не поддаваться искушению съесть конфету, когда вы сидите на диете, или не кричать на друга, когда вы разозлились.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17563" y="4587716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Самодисциплина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17563" y="4986218"/>
            <a:ext cx="2209443" cy="1865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Это способность заставить себя делать то, что нужно, даже когда вам не хочется. Например, вставать рано утром, чтобы заниматься спортом, или учиться, когда вам хочется посмотреть телевизор.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813959" y="4587716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Мотивация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813959" y="4986218"/>
            <a:ext cx="2209443" cy="27989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Это то, что заставляет нас двигаться вперед и стремиться к цели. Мотивация может быть внутренней (стремление к самореализации) или внешней (например, желание заработать деньги). Важно найти мотивацию, которая будет поддерживать вас на пути к цели.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F6887-0847-4FE7-9199-2E49881B8C95}"/>
              </a:ext>
            </a:extLst>
          </p:cNvPr>
          <p:cNvSpPr txBox="1"/>
          <p:nvPr/>
        </p:nvSpPr>
        <p:spPr>
          <a:xfrm>
            <a:off x="12834258" y="1025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189798" y="593765"/>
            <a:ext cx="10229017" cy="674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10"/>
              </a:lnSpc>
              <a:buNone/>
            </a:pPr>
            <a:r>
              <a:rPr lang="en-US" sz="4248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Значение силы воли в жизни человека</a:t>
            </a:r>
            <a:endParaRPr lang="en-US" sz="4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189798" y="1699617"/>
            <a:ext cx="10250686" cy="12949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9"/>
              </a:lnSpc>
              <a:buNone/>
            </a:pPr>
            <a:r>
              <a:rPr lang="en-US" sz="169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Сила воли играет ключевую роль в нашей жизни. Она помогает нам достигать целей, преодолевать трудности, строить отношения и жить счастливой и полноценной жизнью. Без силы воли мы бы были как корабль без руля и паруса, который носит по волнам жизни без цели и направления.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189798" y="3237309"/>
            <a:ext cx="10250686" cy="4398526"/>
          </a:xfrm>
          <a:prstGeom prst="roundRect">
            <a:avLst>
              <a:gd name="adj" fmla="val 220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197418" y="3244929"/>
            <a:ext cx="10235446" cy="156900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2413278" y="3381970"/>
            <a:ext cx="4682371" cy="3237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9"/>
              </a:lnSpc>
              <a:buNone/>
            </a:pPr>
            <a:r>
              <a:rPr lang="en-US" sz="169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Образование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34751" y="3381970"/>
            <a:ext cx="4682371" cy="12949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9"/>
              </a:lnSpc>
              <a:buNone/>
            </a:pPr>
            <a:r>
              <a:rPr lang="en-US" sz="169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Сила воли помогает сосредоточиться на учебе, преодолевать трудности с домашними заданиями и готовиться к экзаменам.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197418" y="4813935"/>
            <a:ext cx="10235446" cy="124527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413278" y="4950976"/>
            <a:ext cx="4682371" cy="3237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9"/>
              </a:lnSpc>
              <a:buNone/>
            </a:pPr>
            <a:r>
              <a:rPr lang="en-US" sz="169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Спорт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34751" y="4950976"/>
            <a:ext cx="4682371" cy="9711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9"/>
              </a:lnSpc>
              <a:buNone/>
            </a:pPr>
            <a:r>
              <a:rPr lang="en-US" sz="169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Сила воли необходима для регулярных тренировок, соблюдения диеты и достижения спортивных результатов.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197418" y="6059210"/>
            <a:ext cx="10235446" cy="156900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2413278" y="6196251"/>
            <a:ext cx="4682371" cy="3237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49"/>
              </a:lnSpc>
              <a:buNone/>
            </a:pPr>
            <a:r>
              <a:rPr lang="en-US" sz="169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Личная жизнь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34751" y="6196251"/>
            <a:ext cx="4682371" cy="12949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9"/>
              </a:lnSpc>
              <a:buNone/>
            </a:pPr>
            <a:r>
              <a:rPr lang="en-US" sz="1699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Сила воли помогает нам управлять своими эмоциями, строить здоровые отношения, отказывать себе в вредных привычках и вести здоровый образ жизни.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6576D6-8DE3-4819-9370-D6AB2767842C}"/>
              </a:ext>
            </a:extLst>
          </p:cNvPr>
          <p:cNvSpPr txBox="1"/>
          <p:nvPr/>
        </p:nvSpPr>
        <p:spPr>
          <a:xfrm>
            <a:off x="12834258" y="1025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094708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3621167" y="427673"/>
            <a:ext cx="4412933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Как развить силу воли?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621167" y="1224677"/>
            <a:ext cx="7388066" cy="6997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Развить силу воли можно, как и любой другой навык, с помощью регулярных тренировок. Сначала это может быть сложно, но с каждым раз будет становиться легче. Важно начать с маленьких шагов и постепенно увеличивать нагрузку.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299722" y="2099310"/>
            <a:ext cx="31075" cy="6567726"/>
          </a:xfrm>
          <a:prstGeom prst="roundRect">
            <a:avLst>
              <a:gd name="adj" fmla="val 225238"/>
            </a:avLst>
          </a:prstGeom>
          <a:solidFill>
            <a:srgbClr val="414A70"/>
          </a:solidFill>
          <a:ln/>
        </p:spPr>
      </p:sp>
      <p:sp>
        <p:nvSpPr>
          <p:cNvPr id="7" name="Shape 5"/>
          <p:cNvSpPr/>
          <p:nvPr/>
        </p:nvSpPr>
        <p:spPr>
          <a:xfrm>
            <a:off x="6595884" y="2433578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414A70"/>
          </a:solidFill>
          <a:ln/>
        </p:spPr>
      </p:sp>
      <p:sp>
        <p:nvSpPr>
          <p:cNvPr id="8" name="Shape 6"/>
          <p:cNvSpPr/>
          <p:nvPr/>
        </p:nvSpPr>
        <p:spPr>
          <a:xfrm>
            <a:off x="7140238" y="2274213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261681" y="2332434"/>
            <a:ext cx="107037" cy="233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37"/>
              </a:lnSpc>
              <a:buNone/>
            </a:pPr>
            <a:r>
              <a:rPr lang="en-US" sz="183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1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515564" y="2254806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Шаг 1: Самоанализ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503715" y="2591038"/>
            <a:ext cx="3956022" cy="1399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Сначала попробуйте определить, что вам труднее всего делать. Может быть, вам трудно встать рано утром, отказаться от сладостей или заставить себя делать домашнюю работу?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90162" y="3211175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414A70"/>
          </a:solidFill>
          <a:ln/>
        </p:spPr>
      </p:sp>
      <p:sp>
        <p:nvSpPr>
          <p:cNvPr id="13" name="Shape 11"/>
          <p:cNvSpPr/>
          <p:nvPr/>
        </p:nvSpPr>
        <p:spPr>
          <a:xfrm>
            <a:off x="7140238" y="3051810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244417" y="3110032"/>
            <a:ext cx="141446" cy="233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37"/>
              </a:lnSpc>
              <a:buNone/>
            </a:pPr>
            <a:r>
              <a:rPr lang="en-US" sz="183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2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170664" y="3032403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Шаг 2: Поставь цель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170664" y="3368635"/>
            <a:ext cx="3956021" cy="1865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Когда вы поймете, что вам нужно изменить, поставьте себе конкретную цель. Например, "Я буду вставать в 7:00 каждое утро", "Я буду есть только один кусок торта в неделю" или "Я буду делать домашнюю работу сразу после школы".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6595884" y="4635758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414A70"/>
          </a:solidFill>
          <a:ln/>
        </p:spPr>
      </p:sp>
      <p:sp>
        <p:nvSpPr>
          <p:cNvPr id="18" name="Shape 16"/>
          <p:cNvSpPr/>
          <p:nvPr/>
        </p:nvSpPr>
        <p:spPr>
          <a:xfrm>
            <a:off x="7140238" y="4476393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250728" y="4534614"/>
            <a:ext cx="128826" cy="233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37"/>
              </a:lnSpc>
              <a:buNone/>
            </a:pPr>
            <a:r>
              <a:rPr lang="en-US" sz="183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3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753803" y="4456986"/>
            <a:ext cx="270593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Шаг 3: Сделайте первый шаг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2503715" y="4793218"/>
            <a:ext cx="3956022" cy="11662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Важно не откладывать и начать действовать сразу же. Сделайте первый шаг к достижению своей цели, и уже будет легче двигаться дальше.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7490162" y="5599974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414A70"/>
          </a:solidFill>
          <a:ln/>
        </p:spPr>
      </p:sp>
      <p:sp>
        <p:nvSpPr>
          <p:cNvPr id="23" name="Shape 21"/>
          <p:cNvSpPr/>
          <p:nvPr/>
        </p:nvSpPr>
        <p:spPr>
          <a:xfrm>
            <a:off x="7140238" y="5440609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243822" y="5498831"/>
            <a:ext cx="142637" cy="233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37"/>
              </a:lnSpc>
              <a:buNone/>
            </a:pPr>
            <a:r>
              <a:rPr lang="en-US" sz="183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4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8170664" y="5421202"/>
            <a:ext cx="236434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Шаг 4: Награждайте себя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8170664" y="5757435"/>
            <a:ext cx="3956021" cy="11662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Когда вы достигаете маленьких целей, не забывайте себя поощрять. Это может быть что-то приятное для вас, например, поход в кино или покупка новой книги.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6595884" y="6628047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414A70"/>
          </a:solidFill>
          <a:ln/>
        </p:spPr>
      </p:sp>
      <p:sp>
        <p:nvSpPr>
          <p:cNvPr id="28" name="Shape 26"/>
          <p:cNvSpPr/>
          <p:nvPr/>
        </p:nvSpPr>
        <p:spPr>
          <a:xfrm>
            <a:off x="7140238" y="6468682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247989" y="6526904"/>
            <a:ext cx="134422" cy="233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37"/>
              </a:lnSpc>
              <a:buNone/>
            </a:pPr>
            <a:r>
              <a:rPr lang="en-US" sz="183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5</a:t>
            </a:r>
            <a:endParaRPr lang="en-US" sz="1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398407" y="6449275"/>
            <a:ext cx="2061329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914"/>
              </a:lnSpc>
              <a:buNone/>
            </a:pPr>
            <a:r>
              <a:rPr lang="en-US" sz="1531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Шаг 5: Не сдавайтесь!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2503715" y="6785507"/>
            <a:ext cx="3956022" cy="1399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1837"/>
              </a:lnSpc>
              <a:buNone/>
            </a:pPr>
            <a:r>
              <a:rPr lang="en-US" sz="1225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Бывают дни, когда нам трудно соблюдать свой план. В такие моменты не сдавайтесь, а попытайтесь понять, что вам мешает и как можно преодолеть препятствие.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2128C8-847D-4927-8484-D05C21660C57}"/>
              </a:ext>
            </a:extLst>
          </p:cNvPr>
          <p:cNvSpPr txBox="1"/>
          <p:nvPr/>
        </p:nvSpPr>
        <p:spPr>
          <a:xfrm>
            <a:off x="12834258" y="1025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5434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990969" y="500658"/>
            <a:ext cx="7523440" cy="5688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80"/>
              </a:lnSpc>
              <a:buNone/>
            </a:pPr>
            <a:r>
              <a:rPr lang="en-US" sz="358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Самоконтроль и самодисциплина</a:t>
            </a:r>
            <a:endParaRPr lang="en-US" sz="35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990969" y="1433632"/>
            <a:ext cx="8648462" cy="13650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43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Самоконтроль и самодисциплина – важные союзники в развитии силы воли. Они помогают нам управлять своими импульсами, сосредоточиваться на важных задачах и не сдаваться перед трудностью. Самоконтроль – это способность управлять своими эмоциями и поведением. Самодисциплина – это способность заставить себя делать то, что нужно, даже когда нам не хочется.</a:t>
            </a:r>
            <a:endParaRPr lang="en-US" sz="1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990969" y="3003471"/>
            <a:ext cx="4233267" cy="2138124"/>
          </a:xfrm>
          <a:prstGeom prst="roundRect">
            <a:avLst>
              <a:gd name="adj" fmla="val 383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80636" y="3193137"/>
            <a:ext cx="2275880" cy="284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0"/>
              </a:lnSpc>
              <a:buNone/>
            </a:pPr>
            <a:r>
              <a:rPr lang="en-US" sz="1792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Планирование</a:t>
            </a:r>
            <a:endParaRPr lang="en-US" sz="17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180636" y="3586877"/>
            <a:ext cx="3853934" cy="10920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43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Составьте план дня или недели, чтобы выделить время на важные задачи. Это поможет вам сохранять организацию и контролировать свой время.</a:t>
            </a:r>
            <a:endParaRPr lang="en-US" sz="1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06283" y="3003471"/>
            <a:ext cx="4233267" cy="2138124"/>
          </a:xfrm>
          <a:prstGeom prst="roundRect">
            <a:avLst>
              <a:gd name="adj" fmla="val 383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95949" y="3193137"/>
            <a:ext cx="3623548" cy="284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0"/>
              </a:lnSpc>
              <a:buNone/>
            </a:pPr>
            <a:r>
              <a:rPr lang="en-US" sz="1792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Отказ от отвлекающих факторов</a:t>
            </a:r>
            <a:endParaRPr lang="en-US" sz="17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95949" y="3586877"/>
            <a:ext cx="3853934" cy="13650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43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Выключите телевизор, положите телефон в сторону, закройте вкладки в браузере – все, что отвлекает вас от важной задачи. Создайте себе спокойную рабочую атмосферу.</a:t>
            </a:r>
            <a:endParaRPr lang="en-US" sz="1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990969" y="5323642"/>
            <a:ext cx="4233267" cy="2411135"/>
          </a:xfrm>
          <a:prstGeom prst="roundRect">
            <a:avLst>
              <a:gd name="adj" fmla="val 3398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80636" y="5513308"/>
            <a:ext cx="2616875" cy="284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0"/>
              </a:lnSpc>
              <a:buNone/>
            </a:pPr>
            <a:r>
              <a:rPr lang="en-US" sz="1792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Позитивное мышление</a:t>
            </a:r>
            <a:endParaRPr lang="en-US" sz="17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180636" y="5907048"/>
            <a:ext cx="3853934" cy="16380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43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Позитивный взгляд на жизнь может сделать ее ярче и легче. Попробуйте сосредоточиться на хорошем, а не на плохом. Это поможет вам оставаться мотивированным и не сдаваться перед трудностью.</a:t>
            </a:r>
            <a:endParaRPr lang="en-US" sz="1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06283" y="5323642"/>
            <a:ext cx="4233267" cy="2411135"/>
          </a:xfrm>
          <a:prstGeom prst="roundRect">
            <a:avLst>
              <a:gd name="adj" fmla="val 3398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95949" y="5513308"/>
            <a:ext cx="2403158" cy="284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0"/>
              </a:lnSpc>
              <a:buNone/>
            </a:pPr>
            <a:r>
              <a:rPr lang="en-US" sz="1792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Просьба о поддержке</a:t>
            </a:r>
            <a:endParaRPr lang="en-US" sz="17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95949" y="5907048"/>
            <a:ext cx="3853934" cy="13650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43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Не стесняйтесь обратиться к друзьям, родным или учителю за поддержкой. Поговорите о своих целях и о том, что вам трудно преодолеть. Они могут поддержать вас и дать ценные советы.</a:t>
            </a:r>
            <a:endParaRPr lang="en-US" sz="1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766C0C-5A9F-4EC5-9350-832DD91D72F7}"/>
              </a:ext>
            </a:extLst>
          </p:cNvPr>
          <p:cNvSpPr txBox="1"/>
          <p:nvPr/>
        </p:nvSpPr>
        <p:spPr>
          <a:xfrm>
            <a:off x="12834258" y="1025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28782" y="848558"/>
            <a:ext cx="7686318" cy="10113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82"/>
              </a:lnSpc>
              <a:buNone/>
            </a:pPr>
            <a:r>
              <a:rPr lang="en-US" sz="3185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Примеры достижений благодаря настойчивости</a:t>
            </a:r>
            <a:endParaRPr lang="en-US" sz="3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28782" y="2102525"/>
            <a:ext cx="7686318" cy="1213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11"/>
              </a:lnSpc>
              <a:buNone/>
            </a:pPr>
            <a:r>
              <a:rPr lang="en-US" sz="127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 истории много примеров людей, которые достигли успеха благодаря настойчивости и силе воли. Например, великий ученый Альберт Эйнштейн, который в детстве не считался вундеркиндом, но своей упорной работой и стремлением к знаниям достиг небывалых высот в науке. Или известный спортсмен Майкл Джордан, который не сдавался перед неудачами и стал легендой баскетбола.</a:t>
            </a:r>
            <a:endParaRPr lang="en-US" sz="12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82" y="3497699"/>
            <a:ext cx="809030" cy="12944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80461" y="3659505"/>
            <a:ext cx="2022634" cy="252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1"/>
              </a:lnSpc>
              <a:buNone/>
            </a:pPr>
            <a:r>
              <a:rPr lang="en-US" sz="1593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Никола Тесла</a:t>
            </a:r>
            <a:endParaRPr lang="en-US" sz="1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780461" y="4009311"/>
            <a:ext cx="6634639" cy="485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27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Знаменитый изобретатель, который изобрел переменный ток, провел много лет в бедности и не сдавался перед неудачами.</a:t>
            </a:r>
            <a:endParaRPr lang="en-US" sz="12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82" y="4792147"/>
            <a:ext cx="809030" cy="129444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780461" y="4953953"/>
            <a:ext cx="2022634" cy="252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1"/>
              </a:lnSpc>
              <a:buNone/>
            </a:pPr>
            <a:r>
              <a:rPr lang="en-US" sz="1593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Мария Кюри</a:t>
            </a:r>
            <a:endParaRPr lang="en-US" sz="1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780461" y="5303758"/>
            <a:ext cx="6634639" cy="485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27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Великая ученая, первая женщина, получившая Нобелевскую премию, и первый человек, который получил её дважды, в разных направлениях.</a:t>
            </a:r>
            <a:endParaRPr lang="en-US" sz="12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82" y="6086594"/>
            <a:ext cx="809030" cy="129444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780461" y="6248400"/>
            <a:ext cx="2022634" cy="2527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1"/>
              </a:lnSpc>
              <a:buNone/>
            </a:pPr>
            <a:r>
              <a:rPr lang="en-US" sz="1593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Джоан Роулинг</a:t>
            </a:r>
            <a:endParaRPr lang="en-US" sz="15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780461" y="6598206"/>
            <a:ext cx="6634639" cy="485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1"/>
              </a:lnSpc>
              <a:buNone/>
            </a:pPr>
            <a:r>
              <a:rPr lang="en-US" sz="1274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Автор книг о Гарри Поттере, которая пережила множество трудных лет и не сдавалась своей мечте стать писателем.</a:t>
            </a:r>
            <a:endParaRPr lang="en-US" sz="12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F5947B-8D5A-4C09-B5B9-BEB58B714A7B}"/>
              </a:ext>
            </a:extLst>
          </p:cNvPr>
          <p:cNvSpPr txBox="1"/>
          <p:nvPr/>
        </p:nvSpPr>
        <p:spPr>
          <a:xfrm>
            <a:off x="12834258" y="1025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58572"/>
            <a:ext cx="91286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Заключение: Воля - ключ к успеху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097286"/>
            <a:ext cx="10554414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Помните, сила воли – это не в рождении, ее развивают ежедневно. Это как мышечная сила, которая требует регулярных тренировок. Чем чаще вы заставляете себя делать то, что вам не хочется, тем сильнее становится ваша воля. Помните, что у каждого человека есть внутренний потенциал, который поможет ему добиться успеха в жизни. И сила воли – это ключ, который поможет вам открыть двери к своей мечте.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4013478"/>
            <a:ext cx="555427" cy="55542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037993" y="479107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Успех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037993" y="5271492"/>
            <a:ext cx="2388632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Помните, что сила воли поможет вам достичь успеха во всех сферах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4013478"/>
            <a:ext cx="555427" cy="55542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759881" y="479107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Цели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759881" y="5271492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Ставьте перед собой цели и не бойтесь идти к ним, преодолевая трудности.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4013478"/>
            <a:ext cx="555427" cy="55542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81768" y="479107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Мотивация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7481768" y="5271492"/>
            <a:ext cx="2388632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Найдите то, что вас мотивирует, и не позволяйте этому огню угаснуть.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4013478"/>
            <a:ext cx="555427" cy="555427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203656" y="4791075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Arial" panose="020B0604020202020204" pitchFamily="34" charset="0"/>
                <a:ea typeface="Fraunces" pitchFamily="34" charset="-122"/>
                <a:cs typeface="Arial" panose="020B0604020202020204" pitchFamily="34" charset="0"/>
              </a:rPr>
              <a:t>Поддержка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10203656" y="5271492"/>
            <a:ext cx="2388751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Arial" panose="020B0604020202020204" pitchFamily="34" charset="0"/>
                <a:ea typeface="Epilogue" pitchFamily="34" charset="-122"/>
                <a:cs typeface="Arial" panose="020B0604020202020204" pitchFamily="34" charset="0"/>
              </a:rPr>
              <a:t>Окружите себя людьми, которые вас поддерживают, и не стесняйтесь просить помощи, когда она вам нужна.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8D3D8B-0448-4175-873C-E197030D5B51}"/>
              </a:ext>
            </a:extLst>
          </p:cNvPr>
          <p:cNvSpPr txBox="1"/>
          <p:nvPr/>
        </p:nvSpPr>
        <p:spPr>
          <a:xfrm>
            <a:off x="12834258" y="1025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1325</Words>
  <Application>Microsoft Office PowerPoint</Application>
  <PresentationFormat>Произвольный</PresentationFormat>
  <Paragraphs>96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2024-06-16T11:48:10Z</dcterms:created>
  <dcterms:modified xsi:type="dcterms:W3CDTF">2024-06-16T11:54:28Z</dcterms:modified>
</cp:coreProperties>
</file>