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0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1" y="100621"/>
            <a:ext cx="7315199" cy="21636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23"/>
              </a:lnSpc>
              <a:buNone/>
            </a:pPr>
            <a:r>
              <a:rPr lang="en-US" sz="465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Систематика растений. Общая характеристика водорослей</a:t>
            </a:r>
            <a:endParaRPr lang="en-US" sz="46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21" y="2389985"/>
            <a:ext cx="7315199" cy="1811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78"/>
              </a:lnSpc>
              <a:buNone/>
            </a:pPr>
            <a:r>
              <a:rPr lang="en-US" sz="1519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- это разнообразная группа фотосинтезирующих организмов, которые играют важную роль в экосистемах. Они встречаются практически во всех водных и влажных наземных местообитаниях, от океанов до ледников. Водоросли варьируются по размеру от микроскопических одноклеточных форм до макроскопических многоклеточных. В данной презентации мы рассмотрим основные характеристики и классификацию водорослей, а также их роль в природе и жизни человека.</a:t>
            </a:r>
            <a:endParaRPr lang="en-US" sz="1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264CF-BC82-415F-B9F0-94CC704366D7}"/>
              </a:ext>
            </a:extLst>
          </p:cNvPr>
          <p:cNvSpPr txBox="1"/>
          <p:nvPr/>
        </p:nvSpPr>
        <p:spPr>
          <a:xfrm>
            <a:off x="7622" y="4821844"/>
            <a:ext cx="7299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"Характеристика водорослей"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99280-73A5-4453-AC4D-6465C2CF9217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448157"/>
            <a:ext cx="7262813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Введение в мир водорослей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75951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10232" y="2824282"/>
            <a:ext cx="128230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46490" y="2759512"/>
            <a:ext cx="2812137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Что такое водоросли?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46490" y="3201353"/>
            <a:ext cx="385762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- это фотосинтезирующие организмы, которые не имеют корней, стеблей и листьев, как высшие растения.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75951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93806" y="2824282"/>
            <a:ext cx="16478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759512"/>
            <a:ext cx="3176945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Где обитают водоросли?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3201353"/>
            <a:ext cx="385762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встречаются в самых разнообразных водных и влажных средах - от океанов и озер до почвы и даже снега.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624376" y="50064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87610" y="5071229"/>
            <a:ext cx="173474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346490" y="5006459"/>
            <a:ext cx="341507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Разнообразие водорослей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346490" y="5448300"/>
            <a:ext cx="385762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Существует множество видов водорослей, различающихся по размеру, форме, цвету и способу размножения.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50064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92497" y="5071229"/>
            <a:ext cx="167402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4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006459"/>
            <a:ext cx="2852618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Значение водорослей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5448300"/>
            <a:ext cx="385762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играют ключевую роль в пищевых цепях, производя кислород и органические вещества для других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D22C88-912E-46B5-9C74-B40C5651E8C9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009293"/>
            <a:ext cx="8318659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Разнообразие и классификация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2181820"/>
            <a:ext cx="2765465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Основные группы водорослей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3021211"/>
            <a:ext cx="2765465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делятся на несколько основных групп: зеленые, красные, бурые и диатомовые. Каждая группа имеет свои уникальные особенности строения и жизненного цикла.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39433" y="2181820"/>
            <a:ext cx="2765465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Критерии классификации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39433" y="3021211"/>
            <a:ext cx="2765465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Классификация водорослей основана на таких признаках, как клеточное строение, пигменты, способ размножения и другие характеристики.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54490" y="2181820"/>
            <a:ext cx="2765465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Эволюция и филогения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54490" y="3021211"/>
            <a:ext cx="2765465" cy="3999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Происхождение и эволюция водорослей тесно связаны с развитием фотосинтетических организмов на Земле. Современные таксономические данные помогают прояснить их филогенетические взаимоотношения.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86B59-BFAB-4DF2-8AFB-649642A21CD8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088350"/>
            <a:ext cx="5643563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Строение водорослей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810244" y="2038707"/>
            <a:ext cx="27742" cy="5102423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524661"/>
            <a:ext cx="777597" cy="27742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228861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59940" y="2353389"/>
            <a:ext cx="128230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46113" y="2260878"/>
            <a:ext cx="26314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Клеточное строение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46113" y="2702719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имеют разнообразное клеточное строение, от простых одноклеточных форм до сложных многоклеточных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74027" y="4299525"/>
            <a:ext cx="777597" cy="27742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4063484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41605" y="4128254"/>
            <a:ext cx="16478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46113" y="4035743"/>
            <a:ext cx="2896672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Клеточные органеллы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46113" y="4477583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клетках водорослей присутствуют типичные для эукариот органеллы, такие как ядро, митохондрии, хлоропласты и вакуоли.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74027" y="6074390"/>
            <a:ext cx="777597" cy="27742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084" y="583834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37318" y="5903119"/>
            <a:ext cx="173474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46113" y="5810607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Клеточная стенка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46113" y="6252448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Клеточная стенка водорослей состоит из различных полисахаридов, которые придают прочность и форму клеткам.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24D23-BB15-4E9A-9A82-02197E5D03B0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490424"/>
            <a:ext cx="792230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Процессы жизнедеятельности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551867"/>
            <a:ext cx="523756" cy="5237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297793"/>
            <a:ext cx="209538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Фотосинтез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3739634"/>
            <a:ext cx="209538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- одни из главных фотосинтезирующих организмов на Земле, производящих кислород и биомассу.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12" y="2551867"/>
            <a:ext cx="523875" cy="523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053012" y="3297912"/>
            <a:ext cx="20955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Дыхание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053012" y="3739753"/>
            <a:ext cx="2095500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 и другие организмы, водоросли используют аэробное дыхание для получения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551867"/>
            <a:ext cx="523875" cy="523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297912"/>
            <a:ext cx="20955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Рост и деление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3739753"/>
            <a:ext cx="2095500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растут и размножаются за счет клеточного деления, как одноклеточные, так и многоклеточные формы.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524" y="2551867"/>
            <a:ext cx="523875" cy="523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10524" y="3297912"/>
            <a:ext cx="20955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Движение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10524" y="3739753"/>
            <a:ext cx="2095500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Некоторые виды водорослей обладают способностью к самостоятельному движению с помощью жгутиков или ресничек.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36D4A-56C4-4C9D-BEC4-7783E91540A0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73336"/>
            <a:ext cx="6623804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Размножение и развитие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1923693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145863"/>
            <a:ext cx="3059073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Бесполое размножение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77428" y="2587704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могут размножаться бесполым путем, образуя споры или фрагменты слоевища.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3701177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3923348"/>
            <a:ext cx="2959775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Половое размножение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77428" y="4365188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Половое размножение у водорослей происходит путем слияния гамет, образующих зиготу.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9" y="5478661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77428" y="570083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Жизненные циклы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77428" y="6142673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жизненных циклах водорослей чередуются половое и бесполое поколения.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184652-31A3-4148-86D9-73FA41643E70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263610"/>
            <a:ext cx="7398306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Адаптация к среде обитания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213967"/>
            <a:ext cx="4542115" cy="2931438"/>
          </a:xfrm>
          <a:prstGeom prst="roundRect">
            <a:avLst>
              <a:gd name="adj" fmla="val 1364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35830" y="245899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Водная среда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35830" y="2900839"/>
            <a:ext cx="4052054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Водоросли прекрасно адаптированы к жизни в водной среде: они имеют плавучие органы, защищающие от высыхания, и могут использовать растворенные в воде минеральные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2213967"/>
            <a:ext cx="4542115" cy="2931438"/>
          </a:xfrm>
          <a:prstGeom prst="roundRect">
            <a:avLst>
              <a:gd name="adj" fmla="val 1364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500116" y="2458998"/>
            <a:ext cx="3417927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Наземные местообитания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500116" y="2900839"/>
            <a:ext cx="4052054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Некоторые водоросли приспособились жить во влажных наземных условиях, образуя защитные оболочки и использую воду из атмосферы.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367576"/>
            <a:ext cx="9306401" cy="1598414"/>
          </a:xfrm>
          <a:prstGeom prst="roundRect">
            <a:avLst>
              <a:gd name="adj" fmla="val 25022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35830" y="5612606"/>
            <a:ext cx="316980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Экстремальные условия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35830" y="6054447"/>
            <a:ext cx="8816340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Многие водоросли способны выживать в экстремальных средах, таких как высокогорье, пустыни или даже ледники, благодаря уникальным адаптациям.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6EA2C-B12C-45EA-96D0-1314EF4F5AE4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304449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Значение водорослей для природы и человека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982992"/>
            <a:ext cx="9381649" cy="2692479"/>
          </a:xfrm>
          <a:prstGeom prst="roundRect">
            <a:avLst>
              <a:gd name="adj" fmla="val 14855"/>
            </a:avLst>
          </a:prstGeom>
          <a:solidFill>
            <a:srgbClr val="0A081B"/>
          </a:solidFill>
          <a:ln w="53340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99886" y="3177183"/>
            <a:ext cx="418933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в природе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41181" y="3177183"/>
            <a:ext cx="418933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Применение человеком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99886" y="3815001"/>
            <a:ext cx="4189333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 Основа пищевых цепей - Производство кислорода - Борьба с загрязнением - Среда обитания для многих организмов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41181" y="3815001"/>
            <a:ext cx="4189333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 Пищевые добавки и диетические продукты - Производство биотоплива - Сырье для производства косметики - Источник ценных биоактивных веществ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624376" y="5925383"/>
            <a:ext cx="9381649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Таким образом, водоросли играют огромную роль в природных экосистемах и представляют большую ценность для человека. Их разнообразие и адаптивность делают их важным объектом научных исследований и практического применения.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A8316-6284-4E8C-8484-99CDC1088F82}"/>
              </a:ext>
            </a:extLst>
          </p:cNvPr>
          <p:cNvSpPr txBox="1"/>
          <p:nvPr/>
        </p:nvSpPr>
        <p:spPr>
          <a:xfrm>
            <a:off x="12856030" y="469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624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2024-06-07T08:43:08Z</dcterms:created>
  <dcterms:modified xsi:type="dcterms:W3CDTF">2024-06-07T08:49:36Z</dcterms:modified>
</cp:coreProperties>
</file>