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300700" cy="10299700"/>
  <p:notesSz cx="18300700" cy="10299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7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800594" y="0"/>
            <a:ext cx="10488295" cy="10287000"/>
          </a:xfrm>
          <a:custGeom>
            <a:avLst/>
            <a:gdLst/>
            <a:ahLst/>
            <a:cxnLst/>
            <a:rect l="l" t="t" r="r" b="b"/>
            <a:pathLst>
              <a:path w="10488294" h="10287000">
                <a:moveTo>
                  <a:pt x="10487914" y="0"/>
                </a:moveTo>
                <a:lnTo>
                  <a:pt x="0" y="0"/>
                </a:lnTo>
                <a:lnTo>
                  <a:pt x="0" y="10287000"/>
                </a:lnTo>
                <a:lnTo>
                  <a:pt x="10487914" y="10287000"/>
                </a:lnTo>
                <a:lnTo>
                  <a:pt x="104879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50561" y="2045976"/>
            <a:ext cx="14399577" cy="784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5238" y="3387293"/>
            <a:ext cx="17210223" cy="231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ewuroki.n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791"/>
            <a:ext cx="7798358" cy="102224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3F69E6-68AD-460F-955B-35747E1AB18E}"/>
              </a:ext>
            </a:extLst>
          </p:cNvPr>
          <p:cNvSpPr txBox="1"/>
          <p:nvPr/>
        </p:nvSpPr>
        <p:spPr>
          <a:xfrm>
            <a:off x="7798358" y="273050"/>
            <a:ext cx="105023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</a:rPr>
              <a:t>Презентация на классный час</a:t>
            </a:r>
          </a:p>
          <a:p>
            <a:pPr algn="ctr"/>
            <a:r>
              <a:rPr lang="ru-RU" sz="8000" dirty="0">
                <a:solidFill>
                  <a:schemeClr val="bg1"/>
                </a:solidFill>
              </a:rPr>
              <a:t>Деньги и мифы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7C379F-4864-4E12-AE17-7A49CB5F3EA6}"/>
              </a:ext>
            </a:extLst>
          </p:cNvPr>
          <p:cNvSpPr txBox="1"/>
          <p:nvPr/>
        </p:nvSpPr>
        <p:spPr>
          <a:xfrm>
            <a:off x="7798358" y="5378450"/>
            <a:ext cx="105023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10 классе по теме: "Деньги и мифы"</a:t>
            </a:r>
          </a:p>
          <a:p>
            <a:pPr algn="ctr"/>
            <a:r>
              <a:rPr lang="ru-RU" sz="4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4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2A513E-3642-489B-B927-481DADBB1F46}"/>
              </a:ext>
            </a:extLst>
          </p:cNvPr>
          <p:cNvSpPr txBox="1"/>
          <p:nvPr/>
        </p:nvSpPr>
        <p:spPr>
          <a:xfrm>
            <a:off x="158750" y="1323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62487" y="2045976"/>
            <a:ext cx="5523865" cy="784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815" dirty="0"/>
              <a:t>Д</a:t>
            </a:r>
            <a:r>
              <a:rPr spc="-330" dirty="0"/>
              <a:t>е</a:t>
            </a:r>
            <a:r>
              <a:rPr spc="-350" dirty="0"/>
              <a:t>н</a:t>
            </a:r>
            <a:r>
              <a:rPr spc="-170" dirty="0"/>
              <a:t>ь</a:t>
            </a:r>
            <a:r>
              <a:rPr spc="-145" dirty="0"/>
              <a:t>г</a:t>
            </a:r>
            <a:r>
              <a:rPr spc="-295" dirty="0"/>
              <a:t>и</a:t>
            </a:r>
            <a:r>
              <a:rPr spc="-100" dirty="0"/>
              <a:t> </a:t>
            </a:r>
            <a:r>
              <a:rPr spc="-215" dirty="0"/>
              <a:t>в</a:t>
            </a:r>
            <a:r>
              <a:rPr spc="-100" dirty="0"/>
              <a:t> </a:t>
            </a:r>
            <a:r>
              <a:rPr spc="-300" dirty="0"/>
              <a:t>и</a:t>
            </a:r>
            <a:r>
              <a:rPr spc="-170" dirty="0"/>
              <a:t>с</a:t>
            </a:r>
            <a:r>
              <a:rPr spc="190" dirty="0"/>
              <a:t>т</a:t>
            </a:r>
            <a:r>
              <a:rPr spc="-345" dirty="0"/>
              <a:t>о</a:t>
            </a:r>
            <a:r>
              <a:rPr spc="-275" dirty="0"/>
              <a:t>р</a:t>
            </a:r>
            <a:r>
              <a:rPr spc="-300" dirty="0"/>
              <a:t>и</a:t>
            </a:r>
            <a:r>
              <a:rPr spc="-295" dirty="0"/>
              <a:t>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062195" y="3135224"/>
            <a:ext cx="5392420" cy="268859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170"/>
              </a:spcBef>
            </a:pPr>
            <a:r>
              <a:rPr sz="2450" spc="95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2450" spc="65" dirty="0">
                <a:solidFill>
                  <a:srgbClr val="FFFFFF"/>
                </a:solidFill>
                <a:latin typeface="Verdana"/>
                <a:cs typeface="Verdana"/>
              </a:rPr>
              <a:t>еньги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6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2450" spc="55" dirty="0">
                <a:solidFill>
                  <a:srgbClr val="FFFFFF"/>
                </a:solidFill>
                <a:latin typeface="Verdana"/>
                <a:cs typeface="Verdana"/>
              </a:rPr>
              <a:t>уще</a:t>
            </a:r>
            <a:r>
              <a:rPr sz="2450" spc="1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2450" dirty="0">
                <a:solidFill>
                  <a:srgbClr val="FFFFFF"/>
                </a:solidFill>
                <a:latin typeface="Verdana"/>
                <a:cs typeface="Verdana"/>
              </a:rPr>
              <a:t>тву</a:t>
            </a:r>
            <a:r>
              <a:rPr sz="2450" spc="-45" dirty="0">
                <a:solidFill>
                  <a:srgbClr val="FFFFFF"/>
                </a:solidFill>
                <a:latin typeface="Verdana"/>
                <a:cs typeface="Verdana"/>
              </a:rPr>
              <a:t>ют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-14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ж</a:t>
            </a:r>
            <a:r>
              <a:rPr sz="2450" spc="50" dirty="0">
                <a:solidFill>
                  <a:srgbClr val="FFFFFF"/>
                </a:solidFill>
                <a:latin typeface="Verdana"/>
                <a:cs typeface="Verdana"/>
              </a:rPr>
              <a:t>е  </a:t>
            </a:r>
            <a:r>
              <a:rPr sz="2550" i="1" spc="-40" dirty="0">
                <a:solidFill>
                  <a:srgbClr val="FFFFFF"/>
                </a:solidFill>
                <a:latin typeface="Verdana"/>
                <a:cs typeface="Verdana"/>
              </a:rPr>
              <a:t>ты</a:t>
            </a:r>
            <a:r>
              <a:rPr sz="2550" i="1" spc="-8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2550" i="1" spc="-30" dirty="0">
                <a:solidFill>
                  <a:srgbClr val="FFFFFF"/>
                </a:solidFill>
                <a:latin typeface="Verdana"/>
                <a:cs typeface="Verdana"/>
              </a:rPr>
              <a:t>яч</a:t>
            </a:r>
            <a:r>
              <a:rPr sz="2550" i="1" spc="-6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550" i="1" spc="-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2550" i="1" spc="-6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550" i="1" spc="-20" dirty="0">
                <a:solidFill>
                  <a:srgbClr val="FFFFFF"/>
                </a:solidFill>
                <a:latin typeface="Verdana"/>
                <a:cs typeface="Verdana"/>
              </a:rPr>
              <a:t>тия</a:t>
            </a:r>
            <a:r>
              <a:rPr sz="2450" spc="-37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23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2450" spc="55" dirty="0">
                <a:solidFill>
                  <a:srgbClr val="FFFFFF"/>
                </a:solidFill>
                <a:latin typeface="Verdana"/>
                <a:cs typeface="Verdana"/>
              </a:rPr>
              <a:t>аньше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20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r>
              <a:rPr sz="2450" spc="-10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2450" spc="8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60" dirty="0">
                <a:solidFill>
                  <a:srgbClr val="FFFFFF"/>
                </a:solidFill>
                <a:latin typeface="Verdana"/>
                <a:cs typeface="Verdana"/>
              </a:rPr>
              <a:t>были  </a:t>
            </a:r>
            <a:r>
              <a:rPr sz="2550" i="1" spc="35" dirty="0">
                <a:solidFill>
                  <a:srgbClr val="FFFFFF"/>
                </a:solidFill>
                <a:latin typeface="Verdana"/>
                <a:cs typeface="Verdana"/>
              </a:rPr>
              <a:t>обменные</a:t>
            </a:r>
            <a:r>
              <a:rPr sz="2550" i="1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50" i="1" spc="-15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2550" i="1" spc="-10" dirty="0">
                <a:solidFill>
                  <a:srgbClr val="FFFFFF"/>
                </a:solidFill>
                <a:latin typeface="Verdana"/>
                <a:cs typeface="Verdana"/>
              </a:rPr>
              <a:t>овары</a:t>
            </a:r>
            <a:r>
              <a:rPr sz="2450" spc="-37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-3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5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2450" spc="50" dirty="0">
                <a:solidFill>
                  <a:srgbClr val="FFFFFF"/>
                </a:solidFill>
                <a:latin typeface="Verdana"/>
                <a:cs typeface="Verdana"/>
              </a:rPr>
              <a:t>ейчас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-145" dirty="0">
                <a:solidFill>
                  <a:srgbClr val="FFFFFF"/>
                </a:solidFill>
                <a:latin typeface="Verdana"/>
                <a:cs typeface="Verdana"/>
              </a:rPr>
              <a:t>-  </a:t>
            </a:r>
            <a:r>
              <a:rPr sz="2450" spc="85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2450" spc="55" dirty="0">
                <a:solidFill>
                  <a:srgbClr val="FFFFFF"/>
                </a:solidFill>
                <a:latin typeface="Verdana"/>
                <a:cs typeface="Verdana"/>
              </a:rPr>
              <a:t>умажные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-9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2450" spc="55" dirty="0">
                <a:solidFill>
                  <a:srgbClr val="FFFFFF"/>
                </a:solidFill>
                <a:latin typeface="Verdana"/>
                <a:cs typeface="Verdana"/>
              </a:rPr>
              <a:t>упюры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90" dirty="0">
                <a:solidFill>
                  <a:srgbClr val="FFFFFF"/>
                </a:solidFill>
                <a:latin typeface="Verdana"/>
                <a:cs typeface="Verdana"/>
              </a:rPr>
              <a:t>и  </a:t>
            </a:r>
            <a:r>
              <a:rPr sz="2450" spc="170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2450" spc="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450" spc="45" dirty="0">
                <a:solidFill>
                  <a:srgbClr val="FFFFFF"/>
                </a:solidFill>
                <a:latin typeface="Verdana"/>
                <a:cs typeface="Verdana"/>
              </a:rPr>
              <a:t>таллические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130" dirty="0">
                <a:solidFill>
                  <a:srgbClr val="FFFFFF"/>
                </a:solidFill>
                <a:latin typeface="Verdana"/>
                <a:cs typeface="Verdana"/>
              </a:rPr>
              <a:t>мон</a:t>
            </a:r>
            <a:r>
              <a:rPr sz="2450" spc="6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450" spc="-140" dirty="0">
                <a:solidFill>
                  <a:srgbClr val="FFFFFF"/>
                </a:solidFill>
                <a:latin typeface="Verdana"/>
                <a:cs typeface="Verdana"/>
              </a:rPr>
              <a:t>ты.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35" dirty="0">
                <a:solidFill>
                  <a:srgbClr val="FFFFFF"/>
                </a:solidFill>
                <a:latin typeface="Verdana"/>
                <a:cs typeface="Verdana"/>
              </a:rPr>
              <a:t>Давай</a:t>
            </a:r>
            <a:r>
              <a:rPr sz="2450" spc="-3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2450" spc="50" dirty="0">
                <a:solidFill>
                  <a:srgbClr val="FFFFFF"/>
                </a:solidFill>
                <a:latin typeface="Verdana"/>
                <a:cs typeface="Verdana"/>
              </a:rPr>
              <a:t>е  </a:t>
            </a:r>
            <a:r>
              <a:rPr sz="2450" spc="-10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2450" spc="10" dirty="0">
                <a:solidFill>
                  <a:srgbClr val="FFFFFF"/>
                </a:solidFill>
                <a:latin typeface="Verdana"/>
                <a:cs typeface="Verdana"/>
              </a:rPr>
              <a:t>знаем,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-4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2450" spc="-25" dirty="0">
                <a:solidFill>
                  <a:srgbClr val="FFFFFF"/>
                </a:solidFill>
                <a:latin typeface="Verdana"/>
                <a:cs typeface="Verdana"/>
              </a:rPr>
              <a:t>ак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50" i="1" spc="10" dirty="0">
                <a:solidFill>
                  <a:srgbClr val="FFFFFF"/>
                </a:solidFill>
                <a:latin typeface="Verdana"/>
                <a:cs typeface="Verdana"/>
              </a:rPr>
              <a:t>деньги</a:t>
            </a:r>
            <a:r>
              <a:rPr sz="2550" i="1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85" dirty="0">
                <a:solidFill>
                  <a:srgbClr val="FFFFFF"/>
                </a:solidFill>
                <a:latin typeface="Verdana"/>
                <a:cs typeface="Verdana"/>
              </a:rPr>
              <a:t>менялись</a:t>
            </a:r>
            <a:r>
              <a:rPr sz="24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5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2450" spc="60" dirty="0">
                <a:solidFill>
                  <a:srgbClr val="FFFFFF"/>
                </a:solidFill>
                <a:latin typeface="Verdana"/>
                <a:cs typeface="Verdana"/>
              </a:rPr>
              <a:t>о  </a:t>
            </a:r>
            <a:r>
              <a:rPr sz="2450" spc="75" dirty="0">
                <a:solidFill>
                  <a:srgbClr val="FFFFFF"/>
                </a:solidFill>
                <a:latin typeface="Verdana"/>
                <a:cs typeface="Verdana"/>
              </a:rPr>
              <a:t>временем!</a:t>
            </a:r>
            <a:endParaRPr sz="245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02869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CF0976-38CA-43BF-B6D7-13CE31BCB79E}"/>
              </a:ext>
            </a:extLst>
          </p:cNvPr>
          <p:cNvSpPr txBox="1"/>
          <p:nvPr/>
        </p:nvSpPr>
        <p:spPr>
          <a:xfrm>
            <a:off x="158750" y="1323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0287000"/>
            <a:chOff x="0" y="0"/>
            <a:chExt cx="9144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0" y="10286997"/>
                  </a:moveTo>
                  <a:lnTo>
                    <a:pt x="9143999" y="10286997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10286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4998" y="1142997"/>
              <a:ext cx="6467474" cy="8001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553192" y="1484668"/>
            <a:ext cx="6290310" cy="92836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900" spc="-355" dirty="0">
                <a:solidFill>
                  <a:srgbClr val="000000"/>
                </a:solidFill>
              </a:rPr>
              <a:t>Миф</a:t>
            </a:r>
            <a:r>
              <a:rPr sz="5900" spc="-120" dirty="0">
                <a:solidFill>
                  <a:srgbClr val="000000"/>
                </a:solidFill>
              </a:rPr>
              <a:t> </a:t>
            </a:r>
            <a:r>
              <a:rPr sz="5900" spc="-405" dirty="0">
                <a:solidFill>
                  <a:srgbClr val="000000"/>
                </a:solidFill>
              </a:rPr>
              <a:t>о</a:t>
            </a:r>
            <a:r>
              <a:rPr sz="5900" spc="-120" dirty="0">
                <a:solidFill>
                  <a:srgbClr val="000000"/>
                </a:solidFill>
              </a:rPr>
              <a:t> </a:t>
            </a:r>
            <a:r>
              <a:rPr sz="5900" spc="-185" dirty="0">
                <a:solidFill>
                  <a:srgbClr val="000000"/>
                </a:solidFill>
              </a:rPr>
              <a:t>богатстве</a:t>
            </a:r>
            <a:endParaRPr sz="5900"/>
          </a:p>
        </p:txBody>
      </p:sp>
      <p:sp>
        <p:nvSpPr>
          <p:cNvPr id="6" name="object 6"/>
          <p:cNvSpPr txBox="1"/>
          <p:nvPr/>
        </p:nvSpPr>
        <p:spPr>
          <a:xfrm>
            <a:off x="10553166" y="2788552"/>
            <a:ext cx="6017895" cy="192913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-635">
              <a:lnSpc>
                <a:spcPts val="3000"/>
              </a:lnSpc>
              <a:spcBef>
                <a:spcPts val="175"/>
              </a:spcBef>
            </a:pPr>
            <a:r>
              <a:rPr sz="2450" spc="30" dirty="0">
                <a:latin typeface="Verdana"/>
                <a:cs typeface="Verdana"/>
              </a:rPr>
              <a:t>Бога</a:t>
            </a:r>
            <a:r>
              <a:rPr sz="2450" spc="-35" dirty="0">
                <a:latin typeface="Verdana"/>
                <a:cs typeface="Verdana"/>
              </a:rPr>
              <a:t>т</a:t>
            </a:r>
            <a:r>
              <a:rPr sz="2450" spc="55" dirty="0">
                <a:latin typeface="Verdana"/>
                <a:cs typeface="Verdana"/>
              </a:rPr>
              <a:t>с</a:t>
            </a:r>
            <a:r>
              <a:rPr sz="2450" spc="30" dirty="0">
                <a:latin typeface="Verdana"/>
                <a:cs typeface="Verdana"/>
              </a:rPr>
              <a:t>тво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85" dirty="0">
                <a:latin typeface="Verdana"/>
                <a:cs typeface="Verdana"/>
              </a:rPr>
              <a:t>не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65" dirty="0">
                <a:latin typeface="Verdana"/>
                <a:cs typeface="Verdana"/>
              </a:rPr>
              <a:t>в</a:t>
            </a:r>
            <a:r>
              <a:rPr sz="2450" spc="35" dirty="0">
                <a:latin typeface="Verdana"/>
                <a:cs typeface="Verdana"/>
              </a:rPr>
              <a:t>с</a:t>
            </a:r>
            <a:r>
              <a:rPr sz="2450" spc="50" dirty="0">
                <a:latin typeface="Verdana"/>
                <a:cs typeface="Verdana"/>
              </a:rPr>
              <a:t>е</a:t>
            </a:r>
            <a:r>
              <a:rPr sz="2450" spc="-40" dirty="0">
                <a:latin typeface="Verdana"/>
                <a:cs typeface="Verdana"/>
              </a:rPr>
              <a:t>г</a:t>
            </a:r>
            <a:r>
              <a:rPr sz="2450" spc="25" dirty="0">
                <a:latin typeface="Verdana"/>
                <a:cs typeface="Verdana"/>
              </a:rPr>
              <a:t>да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85" dirty="0">
                <a:latin typeface="Verdana"/>
                <a:cs typeface="Verdana"/>
              </a:rPr>
              <a:t>приносит  </a:t>
            </a:r>
            <a:r>
              <a:rPr sz="2550" i="1" spc="-10" dirty="0">
                <a:latin typeface="Verdana"/>
                <a:cs typeface="Verdana"/>
              </a:rPr>
              <a:t>сча</a:t>
            </a:r>
            <a:r>
              <a:rPr sz="2550" i="1" spc="-30" dirty="0">
                <a:latin typeface="Verdana"/>
                <a:cs typeface="Verdana"/>
              </a:rPr>
              <a:t>с</a:t>
            </a:r>
            <a:r>
              <a:rPr sz="2550" i="1" spc="-50" dirty="0">
                <a:latin typeface="Verdana"/>
                <a:cs typeface="Verdana"/>
              </a:rPr>
              <a:t>тье</a:t>
            </a:r>
            <a:r>
              <a:rPr sz="2450" spc="-370" dirty="0">
                <a:latin typeface="Verdana"/>
                <a:cs typeface="Verdana"/>
              </a:rPr>
              <a:t>.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10" dirty="0">
                <a:latin typeface="Verdana"/>
                <a:cs typeface="Verdana"/>
              </a:rPr>
              <a:t>Ино</a:t>
            </a:r>
            <a:r>
              <a:rPr sz="2450" dirty="0">
                <a:latin typeface="Verdana"/>
                <a:cs typeface="Verdana"/>
              </a:rPr>
              <a:t>г</a:t>
            </a:r>
            <a:r>
              <a:rPr sz="2450" spc="25" dirty="0">
                <a:latin typeface="Verdana"/>
                <a:cs typeface="Verdana"/>
              </a:rPr>
              <a:t>да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90" dirty="0">
                <a:latin typeface="Verdana"/>
                <a:cs typeface="Verdana"/>
              </a:rPr>
              <a:t>оно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55" dirty="0">
                <a:latin typeface="Verdana"/>
                <a:cs typeface="Verdana"/>
              </a:rPr>
              <a:t>с</a:t>
            </a:r>
            <a:r>
              <a:rPr sz="2450" spc="75" dirty="0">
                <a:latin typeface="Verdana"/>
                <a:cs typeface="Verdana"/>
              </a:rPr>
              <a:t>о</a:t>
            </a:r>
            <a:r>
              <a:rPr sz="2450" spc="40" dirty="0">
                <a:latin typeface="Verdana"/>
                <a:cs typeface="Verdana"/>
              </a:rPr>
              <a:t>зда</a:t>
            </a:r>
            <a:r>
              <a:rPr sz="2450" spc="-20" dirty="0">
                <a:latin typeface="Verdana"/>
                <a:cs typeface="Verdana"/>
              </a:rPr>
              <a:t>е</a:t>
            </a:r>
            <a:r>
              <a:rPr sz="2450" spc="-40" dirty="0">
                <a:latin typeface="Verdana"/>
                <a:cs typeface="Verdana"/>
              </a:rPr>
              <a:t>т  </a:t>
            </a:r>
            <a:r>
              <a:rPr sz="2550" i="1" spc="60" dirty="0">
                <a:latin typeface="Verdana"/>
                <a:cs typeface="Verdana"/>
              </a:rPr>
              <a:t>про</a:t>
            </a:r>
            <a:r>
              <a:rPr sz="2550" i="1" spc="50" dirty="0">
                <a:latin typeface="Verdana"/>
                <a:cs typeface="Verdana"/>
              </a:rPr>
              <a:t>б</a:t>
            </a:r>
            <a:r>
              <a:rPr sz="2550" i="1" spc="20" dirty="0">
                <a:latin typeface="Verdana"/>
                <a:cs typeface="Verdana"/>
              </a:rPr>
              <a:t>лемы</a:t>
            </a:r>
            <a:r>
              <a:rPr sz="2550" i="1" spc="-250" dirty="0">
                <a:latin typeface="Verdana"/>
                <a:cs typeface="Verdana"/>
              </a:rPr>
              <a:t> </a:t>
            </a:r>
            <a:r>
              <a:rPr sz="2450" spc="130" dirty="0">
                <a:latin typeface="Verdana"/>
                <a:cs typeface="Verdana"/>
              </a:rPr>
              <a:t>и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55" dirty="0">
                <a:latin typeface="Verdana"/>
                <a:cs typeface="Verdana"/>
              </a:rPr>
              <a:t>с</a:t>
            </a:r>
            <a:r>
              <a:rPr sz="2450" spc="70" dirty="0">
                <a:latin typeface="Verdana"/>
                <a:cs typeface="Verdana"/>
              </a:rPr>
              <a:t>тре</a:t>
            </a:r>
            <a:r>
              <a:rPr sz="2450" spc="40" dirty="0">
                <a:latin typeface="Verdana"/>
                <a:cs typeface="Verdana"/>
              </a:rPr>
              <a:t>с</a:t>
            </a:r>
            <a:r>
              <a:rPr sz="2450" spc="125" dirty="0">
                <a:latin typeface="Verdana"/>
                <a:cs typeface="Verdana"/>
              </a:rPr>
              <a:t>с</a:t>
            </a:r>
            <a:r>
              <a:rPr sz="2450" spc="-370" dirty="0">
                <a:latin typeface="Verdana"/>
                <a:cs typeface="Verdana"/>
              </a:rPr>
              <a:t>.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85" dirty="0">
                <a:latin typeface="Verdana"/>
                <a:cs typeface="Verdana"/>
              </a:rPr>
              <a:t>Важно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90" dirty="0">
                <a:latin typeface="Verdana"/>
                <a:cs typeface="Verdana"/>
              </a:rPr>
              <a:t>помнит</a:t>
            </a:r>
            <a:r>
              <a:rPr sz="2450" spc="60" dirty="0">
                <a:latin typeface="Verdana"/>
                <a:cs typeface="Verdana"/>
              </a:rPr>
              <a:t>ь</a:t>
            </a:r>
            <a:r>
              <a:rPr sz="2450" spc="-360" dirty="0">
                <a:latin typeface="Verdana"/>
                <a:cs typeface="Verdana"/>
              </a:rPr>
              <a:t>,  </a:t>
            </a:r>
            <a:r>
              <a:rPr sz="2450" spc="-30" dirty="0">
                <a:latin typeface="Verdana"/>
                <a:cs typeface="Verdana"/>
              </a:rPr>
              <a:t>ч</a:t>
            </a:r>
            <a:r>
              <a:rPr sz="2450" spc="-85" dirty="0">
                <a:latin typeface="Verdana"/>
                <a:cs typeface="Verdana"/>
              </a:rPr>
              <a:t>т</a:t>
            </a:r>
            <a:r>
              <a:rPr sz="2450" spc="85" dirty="0">
                <a:latin typeface="Verdana"/>
                <a:cs typeface="Verdana"/>
              </a:rPr>
              <a:t>о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550" i="1" spc="-10" dirty="0">
                <a:latin typeface="Verdana"/>
                <a:cs typeface="Verdana"/>
              </a:rPr>
              <a:t>сча</a:t>
            </a:r>
            <a:r>
              <a:rPr sz="2550" i="1" spc="-30" dirty="0">
                <a:latin typeface="Verdana"/>
                <a:cs typeface="Verdana"/>
              </a:rPr>
              <a:t>с</a:t>
            </a:r>
            <a:r>
              <a:rPr sz="2550" i="1" spc="-50" dirty="0">
                <a:latin typeface="Verdana"/>
                <a:cs typeface="Verdana"/>
              </a:rPr>
              <a:t>тье</a:t>
            </a:r>
            <a:r>
              <a:rPr sz="2550" i="1" spc="-250" dirty="0">
                <a:latin typeface="Verdana"/>
                <a:cs typeface="Verdana"/>
              </a:rPr>
              <a:t> </a:t>
            </a:r>
            <a:r>
              <a:rPr sz="2450" spc="85" dirty="0">
                <a:latin typeface="Verdana"/>
                <a:cs typeface="Verdana"/>
              </a:rPr>
              <a:t>не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65" dirty="0">
                <a:latin typeface="Verdana"/>
                <a:cs typeface="Verdana"/>
              </a:rPr>
              <a:t>в</a:t>
            </a:r>
            <a:r>
              <a:rPr sz="2450" spc="35" dirty="0">
                <a:latin typeface="Verdana"/>
                <a:cs typeface="Verdana"/>
              </a:rPr>
              <a:t>с</a:t>
            </a:r>
            <a:r>
              <a:rPr sz="2450" spc="50" dirty="0">
                <a:latin typeface="Verdana"/>
                <a:cs typeface="Verdana"/>
              </a:rPr>
              <a:t>е</a:t>
            </a:r>
            <a:r>
              <a:rPr sz="2450" spc="-40" dirty="0">
                <a:latin typeface="Verdana"/>
                <a:cs typeface="Verdana"/>
              </a:rPr>
              <a:t>г</a:t>
            </a:r>
            <a:r>
              <a:rPr sz="2450" spc="25" dirty="0">
                <a:latin typeface="Verdana"/>
                <a:cs typeface="Verdana"/>
              </a:rPr>
              <a:t>да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50" dirty="0">
                <a:latin typeface="Verdana"/>
                <a:cs typeface="Verdana"/>
              </a:rPr>
              <a:t>зависит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35" dirty="0">
                <a:latin typeface="Verdana"/>
                <a:cs typeface="Verdana"/>
              </a:rPr>
              <a:t>о</a:t>
            </a:r>
            <a:r>
              <a:rPr sz="2450" spc="-40" dirty="0">
                <a:latin typeface="Verdana"/>
                <a:cs typeface="Verdana"/>
              </a:rPr>
              <a:t>т  </a:t>
            </a:r>
            <a:r>
              <a:rPr sz="2450" spc="-65" dirty="0">
                <a:latin typeface="Verdana"/>
                <a:cs typeface="Verdana"/>
              </a:rPr>
              <a:t>к</a:t>
            </a:r>
            <a:r>
              <a:rPr sz="2450" spc="75" dirty="0">
                <a:latin typeface="Verdana"/>
                <a:cs typeface="Verdana"/>
              </a:rPr>
              <a:t>о</a:t>
            </a:r>
            <a:r>
              <a:rPr sz="2450" spc="65" dirty="0">
                <a:latin typeface="Verdana"/>
                <a:cs typeface="Verdana"/>
              </a:rPr>
              <a:t>личе</a:t>
            </a:r>
            <a:r>
              <a:rPr sz="2450" spc="30" dirty="0">
                <a:latin typeface="Verdana"/>
                <a:cs typeface="Verdana"/>
              </a:rPr>
              <a:t>с</a:t>
            </a:r>
            <a:r>
              <a:rPr sz="2450" spc="-10" dirty="0">
                <a:latin typeface="Verdana"/>
                <a:cs typeface="Verdana"/>
              </a:rPr>
              <a:t>тва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550" i="1" spc="10" dirty="0">
                <a:latin typeface="Verdana"/>
                <a:cs typeface="Verdana"/>
              </a:rPr>
              <a:t>денег</a:t>
            </a:r>
            <a:r>
              <a:rPr sz="2550" i="1" spc="-250" dirty="0">
                <a:latin typeface="Verdana"/>
                <a:cs typeface="Verdana"/>
              </a:rPr>
              <a:t> </a:t>
            </a:r>
            <a:r>
              <a:rPr sz="2450" spc="40" dirty="0">
                <a:latin typeface="Verdana"/>
                <a:cs typeface="Verdana"/>
              </a:rPr>
              <a:t>на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50" dirty="0">
                <a:latin typeface="Verdana"/>
                <a:cs typeface="Verdana"/>
              </a:rPr>
              <a:t>сч</a:t>
            </a:r>
            <a:r>
              <a:rPr sz="2450" spc="-10" dirty="0">
                <a:latin typeface="Verdana"/>
                <a:cs typeface="Verdana"/>
              </a:rPr>
              <a:t>е</a:t>
            </a:r>
            <a:r>
              <a:rPr sz="2450" spc="-55" dirty="0">
                <a:latin typeface="Verdana"/>
                <a:cs typeface="Verdana"/>
              </a:rPr>
              <a:t>т</a:t>
            </a:r>
            <a:r>
              <a:rPr sz="2450" spc="-150" dirty="0">
                <a:latin typeface="Verdana"/>
                <a:cs typeface="Verdana"/>
              </a:rPr>
              <a:t>у</a:t>
            </a:r>
            <a:r>
              <a:rPr sz="2450" spc="-370" dirty="0">
                <a:latin typeface="Verdana"/>
                <a:cs typeface="Verdana"/>
              </a:rPr>
              <a:t>.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6E576C-24C9-414B-ABC2-2A5C3523E28A}"/>
              </a:ext>
            </a:extLst>
          </p:cNvPr>
          <p:cNvSpPr txBox="1"/>
          <p:nvPr/>
        </p:nvSpPr>
        <p:spPr>
          <a:xfrm>
            <a:off x="158750" y="1323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124315">
              <a:lnSpc>
                <a:spcPct val="100000"/>
              </a:lnSpc>
              <a:spcBef>
                <a:spcPts val="125"/>
              </a:spcBef>
            </a:pPr>
            <a:r>
              <a:rPr spc="-815" dirty="0"/>
              <a:t>Д</a:t>
            </a:r>
            <a:r>
              <a:rPr spc="-330" dirty="0"/>
              <a:t>е</a:t>
            </a:r>
            <a:r>
              <a:rPr spc="-350" dirty="0"/>
              <a:t>н</a:t>
            </a:r>
            <a:r>
              <a:rPr spc="-170" dirty="0"/>
              <a:t>ь</a:t>
            </a:r>
            <a:r>
              <a:rPr spc="-145" dirty="0"/>
              <a:t>г</a:t>
            </a:r>
            <a:r>
              <a:rPr spc="-295" dirty="0"/>
              <a:t>и</a:t>
            </a:r>
            <a:r>
              <a:rPr spc="-100" dirty="0"/>
              <a:t> </a:t>
            </a:r>
            <a:r>
              <a:rPr spc="-295" dirty="0"/>
              <a:t>и</a:t>
            </a:r>
            <a:r>
              <a:rPr spc="-100" dirty="0"/>
              <a:t> </a:t>
            </a:r>
            <a:r>
              <a:rPr spc="-170" dirty="0"/>
              <a:t>с</a:t>
            </a:r>
            <a:r>
              <a:rPr spc="-335" dirty="0"/>
              <a:t>ч</a:t>
            </a:r>
            <a:r>
              <a:rPr spc="-380" dirty="0"/>
              <a:t>а</a:t>
            </a:r>
            <a:r>
              <a:rPr spc="-170" dirty="0"/>
              <a:t>с</a:t>
            </a:r>
            <a:r>
              <a:rPr spc="190" dirty="0"/>
              <a:t>т</a:t>
            </a:r>
            <a:r>
              <a:rPr spc="-160" dirty="0"/>
              <a:t>ь</a:t>
            </a:r>
            <a:r>
              <a:rPr spc="-325" dirty="0"/>
              <a:t>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062144" y="3125699"/>
            <a:ext cx="5612765" cy="41903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135890">
              <a:lnSpc>
                <a:spcPct val="99400"/>
              </a:lnSpc>
              <a:spcBef>
                <a:spcPts val="120"/>
              </a:spcBef>
            </a:pPr>
            <a:r>
              <a:rPr sz="3000" spc="17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000" spc="9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3000" spc="3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3000" spc="50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3000" spc="1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3000" spc="60" dirty="0">
                <a:solidFill>
                  <a:srgbClr val="FFFFFF"/>
                </a:solidFill>
                <a:latin typeface="Verdana"/>
                <a:cs typeface="Verdana"/>
              </a:rPr>
              <a:t>дования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55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3000" spc="2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3000" spc="-9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3000" spc="10" dirty="0">
                <a:solidFill>
                  <a:srgbClr val="FFFFFF"/>
                </a:solidFill>
                <a:latin typeface="Verdana"/>
                <a:cs typeface="Verdana"/>
              </a:rPr>
              <a:t>зыва</a:t>
            </a:r>
            <a:r>
              <a:rPr sz="3000" spc="-45" dirty="0">
                <a:solidFill>
                  <a:srgbClr val="FFFFFF"/>
                </a:solidFill>
                <a:latin typeface="Verdana"/>
                <a:cs typeface="Verdana"/>
              </a:rPr>
              <a:t>ю</a:t>
            </a:r>
            <a:r>
              <a:rPr sz="3000" spc="-204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3000" spc="-450" dirty="0">
                <a:solidFill>
                  <a:srgbClr val="FFFFFF"/>
                </a:solidFill>
                <a:latin typeface="Verdana"/>
                <a:cs typeface="Verdana"/>
              </a:rPr>
              <a:t>,  </a:t>
            </a:r>
            <a:r>
              <a:rPr sz="3000" spc="-50" dirty="0">
                <a:solidFill>
                  <a:srgbClr val="FFFFFF"/>
                </a:solidFill>
                <a:latin typeface="Verdana"/>
                <a:cs typeface="Verdana"/>
              </a:rPr>
              <a:t>ч</a:t>
            </a:r>
            <a:r>
              <a:rPr sz="3000" spc="-114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3000" spc="8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i="1" spc="3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3100" i="1" spc="-2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3100" i="1" spc="30" dirty="0">
                <a:solidFill>
                  <a:srgbClr val="FFFFFF"/>
                </a:solidFill>
                <a:latin typeface="Verdana"/>
                <a:cs typeface="Verdana"/>
              </a:rPr>
              <a:t>требно</a:t>
            </a:r>
            <a:r>
              <a:rPr sz="3100" i="1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3100" i="1" spc="-20" dirty="0">
                <a:solidFill>
                  <a:srgbClr val="FFFFFF"/>
                </a:solidFill>
                <a:latin typeface="Verdana"/>
                <a:cs typeface="Verdana"/>
              </a:rPr>
              <a:t>ти</a:t>
            </a:r>
            <a:r>
              <a:rPr sz="3100" i="1" spc="-3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20" dirty="0">
                <a:solidFill>
                  <a:srgbClr val="FFFFFF"/>
                </a:solidFill>
                <a:latin typeface="Verdana"/>
                <a:cs typeface="Verdana"/>
              </a:rPr>
              <a:t>чаще  </a:t>
            </a:r>
            <a:r>
              <a:rPr sz="3000" spc="6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3000" spc="2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3000" spc="4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3000" spc="-45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3000" spc="8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120" dirty="0">
                <a:solidFill>
                  <a:srgbClr val="FFFFFF"/>
                </a:solidFill>
                <a:latin typeface="Verdana"/>
                <a:cs typeface="Verdana"/>
              </a:rPr>
              <a:t>прино</a:t>
            </a:r>
            <a:r>
              <a:rPr sz="3000" spc="5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3000" spc="-25" dirty="0">
                <a:solidFill>
                  <a:srgbClr val="FFFFFF"/>
                </a:solidFill>
                <a:latin typeface="Verdana"/>
                <a:cs typeface="Verdana"/>
              </a:rPr>
              <a:t>ят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25" dirty="0">
                <a:solidFill>
                  <a:srgbClr val="FFFFFF"/>
                </a:solidFill>
                <a:latin typeface="Verdana"/>
                <a:cs typeface="Verdana"/>
              </a:rPr>
              <a:t>сча</a:t>
            </a:r>
            <a:r>
              <a:rPr sz="3000" spc="-1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3000" spc="-125" dirty="0">
                <a:solidFill>
                  <a:srgbClr val="FFFFFF"/>
                </a:solidFill>
                <a:latin typeface="Verdana"/>
                <a:cs typeface="Verdana"/>
              </a:rPr>
              <a:t>тье,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Verdana"/>
                <a:cs typeface="Verdana"/>
              </a:rPr>
              <a:t>а  </a:t>
            </a:r>
            <a:r>
              <a:rPr sz="3000" spc="90" dirty="0">
                <a:solidFill>
                  <a:srgbClr val="FFFFFF"/>
                </a:solidFill>
                <a:latin typeface="Verdana"/>
                <a:cs typeface="Verdana"/>
              </a:rPr>
              <a:t>не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i="1" spc="-10" dirty="0">
                <a:solidFill>
                  <a:srgbClr val="FFFFFF"/>
                </a:solidFill>
                <a:latin typeface="Verdana"/>
                <a:cs typeface="Verdana"/>
              </a:rPr>
              <a:t>ма</a:t>
            </a:r>
            <a:r>
              <a:rPr sz="3100" i="1" spc="-8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3100" i="1" spc="-10" dirty="0">
                <a:solidFill>
                  <a:srgbClr val="FFFFFF"/>
                </a:solidFill>
                <a:latin typeface="Verdana"/>
                <a:cs typeface="Verdana"/>
              </a:rPr>
              <a:t>ериальные</a:t>
            </a:r>
            <a:r>
              <a:rPr sz="3100" i="1" spc="-3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i="1" spc="60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3100" i="1" spc="-75" dirty="0">
                <a:solidFill>
                  <a:srgbClr val="FFFFFF"/>
                </a:solidFill>
                <a:latin typeface="Verdana"/>
                <a:cs typeface="Verdana"/>
              </a:rPr>
              <a:t>лага</a:t>
            </a:r>
            <a:r>
              <a:rPr sz="3000" spc="-459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3000">
              <a:latin typeface="Verdana"/>
              <a:cs typeface="Verdana"/>
            </a:endParaRPr>
          </a:p>
          <a:p>
            <a:pPr marL="12700">
              <a:lnSpc>
                <a:spcPts val="3579"/>
              </a:lnSpc>
            </a:pPr>
            <a:r>
              <a:rPr sz="3000" spc="80" dirty="0">
                <a:solidFill>
                  <a:srgbClr val="FFFFFF"/>
                </a:solidFill>
                <a:latin typeface="Verdana"/>
                <a:cs typeface="Verdana"/>
              </a:rPr>
              <a:t>Важно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5" dirty="0">
                <a:solidFill>
                  <a:srgbClr val="FFFFFF"/>
                </a:solidFill>
                <a:latin typeface="Verdana"/>
                <a:cs typeface="Verdana"/>
              </a:rPr>
              <a:t>научить</a:t>
            </a:r>
            <a:r>
              <a:rPr sz="3000" spc="-5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3000" spc="15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i="1" spc="5" dirty="0">
                <a:solidFill>
                  <a:srgbClr val="FFFFFF"/>
                </a:solidFill>
                <a:latin typeface="Verdana"/>
                <a:cs typeface="Verdana"/>
              </a:rPr>
              <a:t>уп</a:t>
            </a:r>
            <a:r>
              <a:rPr sz="3100" i="1" spc="-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3100" i="1" spc="-70" dirty="0">
                <a:solidFill>
                  <a:srgbClr val="FFFFFF"/>
                </a:solidFill>
                <a:latin typeface="Verdana"/>
                <a:cs typeface="Verdana"/>
              </a:rPr>
              <a:t>авлять</a:t>
            </a:r>
            <a:endParaRPr sz="3100">
              <a:latin typeface="Verdana"/>
              <a:cs typeface="Verdana"/>
            </a:endParaRPr>
          </a:p>
          <a:p>
            <a:pPr marL="12700">
              <a:lnSpc>
                <a:spcPts val="3695"/>
              </a:lnSpc>
            </a:pPr>
            <a:r>
              <a:rPr sz="3000" spc="130" dirty="0">
                <a:solidFill>
                  <a:srgbClr val="FFFFFF"/>
                </a:solidFill>
                <a:latin typeface="Verdana"/>
                <a:cs typeface="Verdana"/>
              </a:rPr>
              <a:t>своими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i="1" spc="15" dirty="0">
                <a:solidFill>
                  <a:srgbClr val="FFFFFF"/>
                </a:solidFill>
                <a:latin typeface="Verdana"/>
                <a:cs typeface="Verdana"/>
              </a:rPr>
              <a:t>деньгами</a:t>
            </a:r>
            <a:r>
              <a:rPr sz="3000" spc="-459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Verdana"/>
                <a:cs typeface="Verdana"/>
              </a:rPr>
              <a:t>ч</a:t>
            </a:r>
            <a:r>
              <a:rPr sz="3000" spc="-114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3000" spc="60" dirty="0">
                <a:solidFill>
                  <a:srgbClr val="FFFFFF"/>
                </a:solidFill>
                <a:latin typeface="Verdana"/>
                <a:cs typeface="Verdana"/>
              </a:rPr>
              <a:t>обы</a:t>
            </a:r>
            <a:endParaRPr sz="3000">
              <a:latin typeface="Verdana"/>
              <a:cs typeface="Verdana"/>
            </a:endParaRPr>
          </a:p>
          <a:p>
            <a:pPr marL="12700" marR="1612900" algn="just">
              <a:lnSpc>
                <a:spcPct val="99700"/>
              </a:lnSpc>
              <a:spcBef>
                <a:spcPts val="65"/>
              </a:spcBef>
            </a:pPr>
            <a:r>
              <a:rPr sz="3000" spc="-17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3000" spc="60" dirty="0">
                <a:solidFill>
                  <a:srgbClr val="FFFFFF"/>
                </a:solidFill>
                <a:latin typeface="Verdana"/>
                <a:cs typeface="Verdana"/>
              </a:rPr>
              <a:t>довл</a:t>
            </a:r>
            <a:r>
              <a:rPr sz="3000" spc="-1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3000" spc="60" dirty="0">
                <a:solidFill>
                  <a:srgbClr val="FFFFFF"/>
                </a:solidFill>
                <a:latin typeface="Verdana"/>
                <a:cs typeface="Verdana"/>
              </a:rPr>
              <a:t>тво</a:t>
            </a:r>
            <a:r>
              <a:rPr sz="3000" spc="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3000" spc="-25" dirty="0">
                <a:solidFill>
                  <a:srgbClr val="FFFFFF"/>
                </a:solidFill>
                <a:latin typeface="Verdana"/>
                <a:cs typeface="Verdana"/>
              </a:rPr>
              <a:t>ять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75" dirty="0">
                <a:solidFill>
                  <a:srgbClr val="FFFFFF"/>
                </a:solidFill>
                <a:latin typeface="Verdana"/>
                <a:cs typeface="Verdana"/>
              </a:rPr>
              <a:t>свои  </a:t>
            </a:r>
            <a:r>
              <a:rPr sz="3000" spc="10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3000" spc="3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3000" spc="85" dirty="0">
                <a:solidFill>
                  <a:srgbClr val="FFFFFF"/>
                </a:solidFill>
                <a:latin typeface="Verdana"/>
                <a:cs typeface="Verdana"/>
              </a:rPr>
              <a:t>требно</a:t>
            </a:r>
            <a:r>
              <a:rPr sz="3000" spc="4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3000" spc="35" dirty="0">
                <a:solidFill>
                  <a:srgbClr val="FFFFFF"/>
                </a:solidFill>
                <a:latin typeface="Verdana"/>
                <a:cs typeface="Verdana"/>
              </a:rPr>
              <a:t>ти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14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dirty="0">
                <a:solidFill>
                  <a:srgbClr val="FFFFFF"/>
                </a:solidFill>
                <a:latin typeface="Verdana"/>
                <a:cs typeface="Verdana"/>
              </a:rPr>
              <a:t>быть  </a:t>
            </a:r>
            <a:r>
              <a:rPr sz="3100" i="1" spc="-60" dirty="0">
                <a:solidFill>
                  <a:srgbClr val="FFFFFF"/>
                </a:solidFill>
                <a:latin typeface="Verdana"/>
                <a:cs typeface="Verdana"/>
              </a:rPr>
              <a:t>счастливым</a:t>
            </a:r>
            <a:r>
              <a:rPr sz="3000" spc="-6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30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02869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C492E8-311F-478A-9271-E2AA32B5F923}"/>
              </a:ext>
            </a:extLst>
          </p:cNvPr>
          <p:cNvSpPr txBox="1"/>
          <p:nvPr/>
        </p:nvSpPr>
        <p:spPr>
          <a:xfrm>
            <a:off x="158750" y="1323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0287000"/>
            <a:chOff x="0" y="0"/>
            <a:chExt cx="9144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0" y="10286997"/>
                  </a:moveTo>
                  <a:lnTo>
                    <a:pt x="9143999" y="10286997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10286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4998" y="1142997"/>
              <a:ext cx="6467474" cy="8001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553192" y="1494193"/>
            <a:ext cx="5344160" cy="18446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7130"/>
              </a:lnSpc>
              <a:spcBef>
                <a:spcPts val="265"/>
              </a:spcBef>
            </a:pPr>
            <a:r>
              <a:rPr sz="6000" spc="-290" dirty="0">
                <a:solidFill>
                  <a:srgbClr val="000000"/>
                </a:solidFill>
              </a:rPr>
              <a:t>Богат</a:t>
            </a:r>
            <a:r>
              <a:rPr sz="6000" spc="-130" dirty="0">
                <a:solidFill>
                  <a:srgbClr val="000000"/>
                </a:solidFill>
              </a:rPr>
              <a:t> </a:t>
            </a:r>
            <a:r>
              <a:rPr sz="6000" spc="-105" dirty="0">
                <a:solidFill>
                  <a:srgbClr val="000000"/>
                </a:solidFill>
              </a:rPr>
              <a:t>то</a:t>
            </a:r>
            <a:r>
              <a:rPr sz="6000" spc="30" dirty="0">
                <a:solidFill>
                  <a:srgbClr val="000000"/>
                </a:solidFill>
              </a:rPr>
              <a:t>т</a:t>
            </a:r>
            <a:r>
              <a:rPr sz="6000" spc="-345" dirty="0">
                <a:solidFill>
                  <a:srgbClr val="000000"/>
                </a:solidFill>
              </a:rPr>
              <a:t>,</a:t>
            </a:r>
            <a:r>
              <a:rPr sz="6000" spc="-130" dirty="0">
                <a:solidFill>
                  <a:srgbClr val="000000"/>
                </a:solidFill>
              </a:rPr>
              <a:t> </a:t>
            </a:r>
            <a:r>
              <a:rPr sz="6000" spc="-95" dirty="0">
                <a:solidFill>
                  <a:srgbClr val="000000"/>
                </a:solidFill>
              </a:rPr>
              <a:t>кто  </a:t>
            </a:r>
            <a:r>
              <a:rPr sz="6000" spc="-390" dirty="0">
                <a:solidFill>
                  <a:srgbClr val="000000"/>
                </a:solidFill>
              </a:rPr>
              <a:t>мало</a:t>
            </a:r>
            <a:r>
              <a:rPr sz="6000" spc="-130" dirty="0">
                <a:solidFill>
                  <a:srgbClr val="000000"/>
                </a:solidFill>
              </a:rPr>
              <a:t> </a:t>
            </a:r>
            <a:r>
              <a:rPr sz="6000" spc="-90" dirty="0">
                <a:solidFill>
                  <a:srgbClr val="000000"/>
                </a:solidFill>
              </a:rPr>
              <a:t>тратит</a:t>
            </a:r>
            <a:endParaRPr sz="6000"/>
          </a:p>
        </p:txBody>
      </p:sp>
      <p:sp>
        <p:nvSpPr>
          <p:cNvPr id="6" name="object 6"/>
          <p:cNvSpPr txBox="1"/>
          <p:nvPr/>
        </p:nvSpPr>
        <p:spPr>
          <a:xfrm>
            <a:off x="10553141" y="3677979"/>
            <a:ext cx="5582285" cy="281178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8600"/>
              </a:lnSpc>
              <a:spcBef>
                <a:spcPts val="145"/>
              </a:spcBef>
            </a:pPr>
            <a:r>
              <a:rPr sz="3000" spc="-100" dirty="0">
                <a:latin typeface="Verdana"/>
                <a:cs typeface="Verdana"/>
              </a:rPr>
              <a:t>Миф: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100" i="1" spc="5" dirty="0">
                <a:latin typeface="Verdana"/>
                <a:cs typeface="Verdana"/>
              </a:rPr>
              <a:t>деньги</a:t>
            </a:r>
            <a:r>
              <a:rPr sz="3100" i="1" spc="-305" dirty="0">
                <a:latin typeface="Verdana"/>
                <a:cs typeface="Verdana"/>
              </a:rPr>
              <a:t> </a:t>
            </a:r>
            <a:r>
              <a:rPr sz="3000" spc="5" dirty="0">
                <a:latin typeface="Verdana"/>
                <a:cs typeface="Verdana"/>
              </a:rPr>
              <a:t>н</a:t>
            </a:r>
            <a:r>
              <a:rPr sz="3000" spc="-85" dirty="0">
                <a:latin typeface="Verdana"/>
                <a:cs typeface="Verdana"/>
              </a:rPr>
              <a:t>у</a:t>
            </a:r>
            <a:r>
              <a:rPr sz="3000" spc="95" dirty="0">
                <a:latin typeface="Verdana"/>
                <a:cs typeface="Verdana"/>
              </a:rPr>
              <a:t>жно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50" dirty="0">
                <a:latin typeface="Verdana"/>
                <a:cs typeface="Verdana"/>
              </a:rPr>
              <a:t>т</a:t>
            </a:r>
            <a:r>
              <a:rPr sz="3000" spc="55" dirty="0">
                <a:latin typeface="Verdana"/>
                <a:cs typeface="Verdana"/>
              </a:rPr>
              <a:t>р</a:t>
            </a:r>
            <a:r>
              <a:rPr sz="3000" spc="-15" dirty="0">
                <a:latin typeface="Verdana"/>
                <a:cs typeface="Verdana"/>
              </a:rPr>
              <a:t>атит</a:t>
            </a:r>
            <a:r>
              <a:rPr sz="3000" spc="-40" dirty="0">
                <a:latin typeface="Verdana"/>
                <a:cs typeface="Verdana"/>
              </a:rPr>
              <a:t>ь</a:t>
            </a:r>
            <a:r>
              <a:rPr sz="3000" spc="-450" dirty="0">
                <a:latin typeface="Verdana"/>
                <a:cs typeface="Verdana"/>
              </a:rPr>
              <a:t>,  </a:t>
            </a:r>
            <a:r>
              <a:rPr sz="3000" spc="55" dirty="0">
                <a:latin typeface="Verdana"/>
                <a:cs typeface="Verdana"/>
              </a:rPr>
              <a:t>по</a:t>
            </a:r>
            <a:r>
              <a:rPr sz="3000" spc="20" dirty="0">
                <a:latin typeface="Verdana"/>
                <a:cs typeface="Verdana"/>
              </a:rPr>
              <a:t>к</a:t>
            </a:r>
            <a:r>
              <a:rPr sz="3000" spc="-55" dirty="0">
                <a:latin typeface="Verdana"/>
                <a:cs typeface="Verdana"/>
              </a:rPr>
              <a:t>а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10" dirty="0">
                <a:latin typeface="Verdana"/>
                <a:cs typeface="Verdana"/>
              </a:rPr>
              <a:t>они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80" dirty="0">
                <a:latin typeface="Verdana"/>
                <a:cs typeface="Verdana"/>
              </a:rPr>
              <a:t>е</a:t>
            </a:r>
            <a:r>
              <a:rPr sz="3000" spc="40" dirty="0">
                <a:latin typeface="Verdana"/>
                <a:cs typeface="Verdana"/>
              </a:rPr>
              <a:t>с</a:t>
            </a:r>
            <a:r>
              <a:rPr sz="3000" spc="-45" dirty="0">
                <a:latin typeface="Verdana"/>
                <a:cs typeface="Verdana"/>
              </a:rPr>
              <a:t>т</a:t>
            </a:r>
            <a:r>
              <a:rPr sz="3000" spc="-75" dirty="0">
                <a:latin typeface="Verdana"/>
                <a:cs typeface="Verdana"/>
              </a:rPr>
              <a:t>ь</a:t>
            </a:r>
            <a:r>
              <a:rPr sz="3000" spc="-459" dirty="0">
                <a:latin typeface="Verdana"/>
                <a:cs typeface="Verdana"/>
              </a:rPr>
              <a:t>.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275" dirty="0">
                <a:latin typeface="Verdana"/>
                <a:cs typeface="Verdana"/>
              </a:rPr>
              <a:t>Р</a:t>
            </a:r>
            <a:r>
              <a:rPr sz="3000" spc="20" dirty="0">
                <a:latin typeface="Verdana"/>
                <a:cs typeface="Verdana"/>
              </a:rPr>
              <a:t>е</a:t>
            </a:r>
            <a:r>
              <a:rPr sz="3000" spc="40" dirty="0">
                <a:latin typeface="Verdana"/>
                <a:cs typeface="Verdana"/>
              </a:rPr>
              <a:t>ально</a:t>
            </a:r>
            <a:r>
              <a:rPr sz="3000" spc="5" dirty="0">
                <a:latin typeface="Verdana"/>
                <a:cs typeface="Verdana"/>
              </a:rPr>
              <a:t>с</a:t>
            </a:r>
            <a:r>
              <a:rPr sz="3000" spc="-240" dirty="0">
                <a:latin typeface="Verdana"/>
                <a:cs typeface="Verdana"/>
              </a:rPr>
              <a:t>ть:  </a:t>
            </a:r>
            <a:r>
              <a:rPr sz="3000" spc="50" dirty="0">
                <a:latin typeface="Verdana"/>
                <a:cs typeface="Verdana"/>
              </a:rPr>
              <a:t>важно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100" i="1" spc="-40" dirty="0">
                <a:latin typeface="Verdana"/>
                <a:cs typeface="Verdana"/>
              </a:rPr>
              <a:t>э</a:t>
            </a:r>
            <a:r>
              <a:rPr sz="3100" i="1" spc="-100" dirty="0">
                <a:latin typeface="Verdana"/>
                <a:cs typeface="Verdana"/>
              </a:rPr>
              <a:t>к</a:t>
            </a:r>
            <a:r>
              <a:rPr sz="3100" i="1" spc="25" dirty="0">
                <a:latin typeface="Verdana"/>
                <a:cs typeface="Verdana"/>
              </a:rPr>
              <a:t>ономить</a:t>
            </a:r>
            <a:r>
              <a:rPr sz="3100" i="1" spc="-305" dirty="0">
                <a:latin typeface="Verdana"/>
                <a:cs typeface="Verdana"/>
              </a:rPr>
              <a:t> </a:t>
            </a:r>
            <a:r>
              <a:rPr sz="3000" spc="100" dirty="0">
                <a:latin typeface="Verdana"/>
                <a:cs typeface="Verdana"/>
              </a:rPr>
              <a:t>и  </a:t>
            </a:r>
            <a:r>
              <a:rPr sz="3100" i="1" spc="35" dirty="0">
                <a:latin typeface="Verdana"/>
                <a:cs typeface="Verdana"/>
              </a:rPr>
              <a:t>инве</a:t>
            </a:r>
            <a:r>
              <a:rPr sz="3100" i="1" dirty="0">
                <a:latin typeface="Verdana"/>
                <a:cs typeface="Verdana"/>
              </a:rPr>
              <a:t>с</a:t>
            </a:r>
            <a:r>
              <a:rPr sz="3100" i="1" spc="-30" dirty="0">
                <a:latin typeface="Verdana"/>
                <a:cs typeface="Verdana"/>
              </a:rPr>
              <a:t>тировать</a:t>
            </a:r>
            <a:r>
              <a:rPr sz="3000" spc="-459" dirty="0">
                <a:latin typeface="Verdana"/>
                <a:cs typeface="Verdana"/>
              </a:rPr>
              <a:t>,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50" dirty="0">
                <a:latin typeface="Verdana"/>
                <a:cs typeface="Verdana"/>
              </a:rPr>
              <a:t>ч</a:t>
            </a:r>
            <a:r>
              <a:rPr sz="3000" spc="-114" dirty="0">
                <a:latin typeface="Verdana"/>
                <a:cs typeface="Verdana"/>
              </a:rPr>
              <a:t>т</a:t>
            </a:r>
            <a:r>
              <a:rPr sz="3000" spc="50" dirty="0">
                <a:latin typeface="Verdana"/>
                <a:cs typeface="Verdana"/>
              </a:rPr>
              <a:t>обы  </a:t>
            </a:r>
            <a:r>
              <a:rPr sz="3000" spc="55" dirty="0">
                <a:latin typeface="Verdana"/>
                <a:cs typeface="Verdana"/>
              </a:rPr>
              <a:t>обеспечить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100" i="1" spc="-20" dirty="0">
                <a:latin typeface="Verdana"/>
                <a:cs typeface="Verdana"/>
              </a:rPr>
              <a:t>финан</a:t>
            </a:r>
            <a:r>
              <a:rPr sz="3100" i="1" spc="-45" dirty="0">
                <a:latin typeface="Verdana"/>
                <a:cs typeface="Verdana"/>
              </a:rPr>
              <a:t>с</a:t>
            </a:r>
            <a:r>
              <a:rPr sz="3100" i="1" spc="-35" dirty="0">
                <a:latin typeface="Verdana"/>
                <a:cs typeface="Verdana"/>
              </a:rPr>
              <a:t>овую  </a:t>
            </a:r>
            <a:r>
              <a:rPr sz="3100" i="1" spc="40" dirty="0">
                <a:latin typeface="Verdana"/>
                <a:cs typeface="Verdana"/>
              </a:rPr>
              <a:t>с</a:t>
            </a:r>
            <a:r>
              <a:rPr sz="3100" i="1" spc="-5" dirty="0">
                <a:latin typeface="Verdana"/>
                <a:cs typeface="Verdana"/>
              </a:rPr>
              <a:t>табильно</a:t>
            </a:r>
            <a:r>
              <a:rPr sz="3100" i="1" spc="-35" dirty="0">
                <a:latin typeface="Verdana"/>
                <a:cs typeface="Verdana"/>
              </a:rPr>
              <a:t>с</a:t>
            </a:r>
            <a:r>
              <a:rPr sz="3100" i="1" spc="-100" dirty="0">
                <a:latin typeface="Verdana"/>
                <a:cs typeface="Verdana"/>
              </a:rPr>
              <a:t>ть</a:t>
            </a:r>
            <a:r>
              <a:rPr sz="3100" i="1" spc="-305" dirty="0">
                <a:latin typeface="Verdana"/>
                <a:cs typeface="Verdana"/>
              </a:rPr>
              <a:t> </a:t>
            </a:r>
            <a:r>
              <a:rPr sz="3000" spc="30" dirty="0">
                <a:latin typeface="Verdana"/>
                <a:cs typeface="Verdana"/>
              </a:rPr>
              <a:t>на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85" dirty="0">
                <a:latin typeface="Verdana"/>
                <a:cs typeface="Verdana"/>
              </a:rPr>
              <a:t>б</a:t>
            </a:r>
            <a:r>
              <a:rPr sz="3000" spc="-175" dirty="0">
                <a:latin typeface="Verdana"/>
                <a:cs typeface="Verdana"/>
              </a:rPr>
              <a:t>у</a:t>
            </a:r>
            <a:r>
              <a:rPr sz="3000" spc="-40" dirty="0">
                <a:latin typeface="Verdana"/>
                <a:cs typeface="Verdana"/>
              </a:rPr>
              <a:t>дущее.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AD9DAC-B2F4-4EC3-B1CD-6FD63B807370}"/>
              </a:ext>
            </a:extLst>
          </p:cNvPr>
          <p:cNvSpPr txBox="1"/>
          <p:nvPr/>
        </p:nvSpPr>
        <p:spPr>
          <a:xfrm>
            <a:off x="158750" y="1323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4825" cy="10286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77998" y="1126109"/>
            <a:ext cx="8648700" cy="17526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34950" rIns="0" bIns="0" rtlCol="0">
            <a:spAutoFit/>
          </a:bodyPr>
          <a:lstStyle/>
          <a:p>
            <a:pPr marL="268605">
              <a:lnSpc>
                <a:spcPct val="100000"/>
              </a:lnSpc>
              <a:spcBef>
                <a:spcPts val="1850"/>
              </a:spcBef>
            </a:pPr>
            <a:r>
              <a:rPr sz="5000" spc="-270" dirty="0"/>
              <a:t>Финансовая</a:t>
            </a:r>
            <a:r>
              <a:rPr sz="5000" spc="-100" dirty="0"/>
              <a:t> </a:t>
            </a:r>
            <a:r>
              <a:rPr sz="5000" spc="-185" dirty="0"/>
              <a:t>грамотность</a:t>
            </a:r>
            <a:endParaRPr sz="5000"/>
          </a:p>
        </p:txBody>
      </p:sp>
      <p:sp>
        <p:nvSpPr>
          <p:cNvPr id="4" name="object 4"/>
          <p:cNvSpPr txBox="1"/>
          <p:nvPr/>
        </p:nvSpPr>
        <p:spPr>
          <a:xfrm>
            <a:off x="9307512" y="3311245"/>
            <a:ext cx="7750809" cy="32283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ctr">
              <a:lnSpc>
                <a:spcPct val="113900"/>
              </a:lnSpc>
              <a:spcBef>
                <a:spcPts val="200"/>
              </a:spcBef>
            </a:pPr>
            <a:r>
              <a:rPr sz="3000" spc="-10" dirty="0">
                <a:latin typeface="Verdana"/>
                <a:cs typeface="Verdana"/>
              </a:rPr>
              <a:t>Ч</a:t>
            </a:r>
            <a:r>
              <a:rPr sz="3000" spc="-80" dirty="0">
                <a:latin typeface="Verdana"/>
                <a:cs typeface="Verdana"/>
              </a:rPr>
              <a:t>т</a:t>
            </a:r>
            <a:r>
              <a:rPr sz="3000" spc="60" dirty="0">
                <a:latin typeface="Verdana"/>
                <a:cs typeface="Verdana"/>
              </a:rPr>
              <a:t>обы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05" dirty="0">
                <a:latin typeface="Verdana"/>
                <a:cs typeface="Verdana"/>
              </a:rPr>
              <a:t>и</a:t>
            </a:r>
            <a:r>
              <a:rPr sz="3000" spc="75" dirty="0">
                <a:latin typeface="Verdana"/>
                <a:cs typeface="Verdana"/>
              </a:rPr>
              <a:t>зб</a:t>
            </a:r>
            <a:r>
              <a:rPr sz="3000" spc="30" dirty="0">
                <a:latin typeface="Verdana"/>
                <a:cs typeface="Verdana"/>
              </a:rPr>
              <a:t>е</a:t>
            </a:r>
            <a:r>
              <a:rPr sz="3000" spc="50" dirty="0">
                <a:latin typeface="Verdana"/>
                <a:cs typeface="Verdana"/>
              </a:rPr>
              <a:t>ж</a:t>
            </a:r>
            <a:r>
              <a:rPr sz="3000" spc="-50" dirty="0">
                <a:latin typeface="Verdana"/>
                <a:cs typeface="Verdana"/>
              </a:rPr>
              <a:t>ать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40" dirty="0">
                <a:latin typeface="Verdana"/>
                <a:cs typeface="Verdana"/>
              </a:rPr>
              <a:t>финан</a:t>
            </a:r>
            <a:r>
              <a:rPr sz="3000" dirty="0">
                <a:latin typeface="Verdana"/>
                <a:cs typeface="Verdana"/>
              </a:rPr>
              <a:t>с</a:t>
            </a:r>
            <a:r>
              <a:rPr sz="3000" spc="-25" dirty="0">
                <a:latin typeface="Verdana"/>
                <a:cs typeface="Verdana"/>
              </a:rPr>
              <a:t>овых  </a:t>
            </a:r>
            <a:r>
              <a:rPr sz="3000" spc="50" dirty="0">
                <a:latin typeface="Verdana"/>
                <a:cs typeface="Verdana"/>
              </a:rPr>
              <a:t>проблем, важно </a:t>
            </a:r>
            <a:r>
              <a:rPr sz="3000" dirty="0">
                <a:latin typeface="Verdana"/>
                <a:cs typeface="Verdana"/>
              </a:rPr>
              <a:t>научиться </a:t>
            </a:r>
            <a:r>
              <a:rPr sz="3000" spc="5" dirty="0">
                <a:latin typeface="Verdana"/>
                <a:cs typeface="Verdana"/>
              </a:rPr>
              <a:t> </a:t>
            </a:r>
            <a:r>
              <a:rPr sz="3100" i="1" spc="-15" dirty="0">
                <a:latin typeface="Verdana"/>
                <a:cs typeface="Verdana"/>
              </a:rPr>
              <a:t>планировать</a:t>
            </a:r>
            <a:r>
              <a:rPr sz="3100" i="1" spc="-305" dirty="0">
                <a:latin typeface="Verdana"/>
                <a:cs typeface="Verdana"/>
              </a:rPr>
              <a:t> </a:t>
            </a:r>
            <a:r>
              <a:rPr sz="3000" spc="85" dirty="0">
                <a:latin typeface="Verdana"/>
                <a:cs typeface="Verdana"/>
              </a:rPr>
              <a:t>свои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100" i="1" spc="114" dirty="0">
                <a:latin typeface="Verdana"/>
                <a:cs typeface="Verdana"/>
              </a:rPr>
              <a:t>р</a:t>
            </a:r>
            <a:r>
              <a:rPr sz="3100" i="1" spc="-25" dirty="0">
                <a:latin typeface="Verdana"/>
                <a:cs typeface="Verdana"/>
              </a:rPr>
              <a:t>а</a:t>
            </a:r>
            <a:r>
              <a:rPr sz="3100" i="1" spc="-75" dirty="0">
                <a:latin typeface="Verdana"/>
                <a:cs typeface="Verdana"/>
              </a:rPr>
              <a:t>с</a:t>
            </a:r>
            <a:r>
              <a:rPr sz="3100" i="1" spc="-320" dirty="0">
                <a:latin typeface="Verdana"/>
                <a:cs typeface="Verdana"/>
              </a:rPr>
              <a:t>х</a:t>
            </a:r>
            <a:r>
              <a:rPr sz="3100" i="1" spc="15" dirty="0">
                <a:latin typeface="Verdana"/>
                <a:cs typeface="Verdana"/>
              </a:rPr>
              <a:t>о</a:t>
            </a:r>
            <a:r>
              <a:rPr sz="3100" i="1" spc="-45" dirty="0">
                <a:latin typeface="Verdana"/>
                <a:cs typeface="Verdana"/>
              </a:rPr>
              <a:t>ды</a:t>
            </a:r>
            <a:r>
              <a:rPr sz="3000" spc="-459" dirty="0">
                <a:latin typeface="Verdana"/>
                <a:cs typeface="Verdana"/>
              </a:rPr>
              <a:t>,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100" i="1" spc="-40" dirty="0">
                <a:latin typeface="Verdana"/>
                <a:cs typeface="Verdana"/>
              </a:rPr>
              <a:t>э</a:t>
            </a:r>
            <a:r>
              <a:rPr sz="3100" i="1" spc="-100" dirty="0">
                <a:latin typeface="Verdana"/>
                <a:cs typeface="Verdana"/>
              </a:rPr>
              <a:t>к</a:t>
            </a:r>
            <a:r>
              <a:rPr sz="3100" i="1" spc="25" dirty="0">
                <a:latin typeface="Verdana"/>
                <a:cs typeface="Verdana"/>
              </a:rPr>
              <a:t>ономить  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100" i="1" spc="35" dirty="0">
                <a:latin typeface="Verdana"/>
                <a:cs typeface="Verdana"/>
              </a:rPr>
              <a:t>инве</a:t>
            </a:r>
            <a:r>
              <a:rPr sz="3100" i="1" dirty="0">
                <a:latin typeface="Verdana"/>
                <a:cs typeface="Verdana"/>
              </a:rPr>
              <a:t>с</a:t>
            </a:r>
            <a:r>
              <a:rPr sz="3100" i="1" spc="-30" dirty="0">
                <a:latin typeface="Verdana"/>
                <a:cs typeface="Verdana"/>
              </a:rPr>
              <a:t>тировать</a:t>
            </a:r>
            <a:r>
              <a:rPr sz="3000" spc="-459" dirty="0">
                <a:latin typeface="Verdana"/>
                <a:cs typeface="Verdana"/>
              </a:rPr>
              <a:t>.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20" dirty="0">
                <a:latin typeface="Verdana"/>
                <a:cs typeface="Verdana"/>
              </a:rPr>
              <a:t>Финан</a:t>
            </a:r>
            <a:r>
              <a:rPr sz="3000" spc="65" dirty="0">
                <a:latin typeface="Verdana"/>
                <a:cs typeface="Verdana"/>
              </a:rPr>
              <a:t>с</a:t>
            </a:r>
            <a:r>
              <a:rPr sz="3000" spc="20" dirty="0">
                <a:latin typeface="Verdana"/>
                <a:cs typeface="Verdana"/>
              </a:rPr>
              <a:t>овая  </a:t>
            </a:r>
            <a:r>
              <a:rPr sz="3000" spc="85" dirty="0">
                <a:latin typeface="Verdana"/>
                <a:cs typeface="Verdana"/>
              </a:rPr>
              <a:t>г</a:t>
            </a:r>
            <a:r>
              <a:rPr sz="3000" spc="100" dirty="0">
                <a:latin typeface="Verdana"/>
                <a:cs typeface="Verdana"/>
              </a:rPr>
              <a:t>р</a:t>
            </a:r>
            <a:r>
              <a:rPr sz="3000" spc="105" dirty="0">
                <a:latin typeface="Verdana"/>
                <a:cs typeface="Verdana"/>
              </a:rPr>
              <a:t>ам</a:t>
            </a:r>
            <a:r>
              <a:rPr sz="3000" spc="40" dirty="0">
                <a:latin typeface="Verdana"/>
                <a:cs typeface="Verdana"/>
              </a:rPr>
              <a:t>о</a:t>
            </a:r>
            <a:r>
              <a:rPr sz="3000" spc="55" dirty="0">
                <a:latin typeface="Verdana"/>
                <a:cs typeface="Verdana"/>
              </a:rPr>
              <a:t>тно</a:t>
            </a:r>
            <a:r>
              <a:rPr sz="3000" spc="20" dirty="0">
                <a:latin typeface="Verdana"/>
                <a:cs typeface="Verdana"/>
              </a:rPr>
              <a:t>с</a:t>
            </a:r>
            <a:r>
              <a:rPr sz="3000" spc="-50" dirty="0">
                <a:latin typeface="Verdana"/>
                <a:cs typeface="Verdana"/>
              </a:rPr>
              <a:t>ть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20" dirty="0">
                <a:latin typeface="Verdana"/>
                <a:cs typeface="Verdana"/>
              </a:rPr>
              <a:t>-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0" dirty="0">
                <a:latin typeface="Verdana"/>
                <a:cs typeface="Verdana"/>
              </a:rPr>
              <a:t>э</a:t>
            </a:r>
            <a:r>
              <a:rPr sz="3000" spc="-145" dirty="0">
                <a:latin typeface="Verdana"/>
                <a:cs typeface="Verdana"/>
              </a:rPr>
              <a:t>т</a:t>
            </a:r>
            <a:r>
              <a:rPr sz="3000" spc="85" dirty="0">
                <a:latin typeface="Verdana"/>
                <a:cs typeface="Verdana"/>
              </a:rPr>
              <a:t>о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100" i="1" spc="-55" dirty="0">
                <a:latin typeface="Verdana"/>
                <a:cs typeface="Verdana"/>
              </a:rPr>
              <a:t>ключ</a:t>
            </a:r>
            <a:r>
              <a:rPr sz="3100" i="1" spc="-305" dirty="0">
                <a:latin typeface="Verdana"/>
                <a:cs typeface="Verdana"/>
              </a:rPr>
              <a:t> </a:t>
            </a:r>
            <a:r>
              <a:rPr sz="3000" spc="-35" dirty="0">
                <a:latin typeface="Verdana"/>
                <a:cs typeface="Verdana"/>
              </a:rPr>
              <a:t>к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150" dirty="0">
                <a:latin typeface="Verdana"/>
                <a:cs typeface="Verdana"/>
              </a:rPr>
              <a:t>у</a:t>
            </a:r>
            <a:r>
              <a:rPr sz="3000" spc="90" dirty="0">
                <a:latin typeface="Verdana"/>
                <a:cs typeface="Verdana"/>
              </a:rPr>
              <a:t>спешному  </a:t>
            </a:r>
            <a:r>
              <a:rPr sz="3000" spc="65" dirty="0">
                <a:latin typeface="Verdana"/>
                <a:cs typeface="Verdana"/>
              </a:rPr>
              <a:t>уп</a:t>
            </a:r>
            <a:r>
              <a:rPr sz="3000" spc="55" dirty="0">
                <a:latin typeface="Verdana"/>
                <a:cs typeface="Verdana"/>
              </a:rPr>
              <a:t>р</a:t>
            </a:r>
            <a:r>
              <a:rPr sz="3000" spc="60" dirty="0">
                <a:latin typeface="Verdana"/>
                <a:cs typeface="Verdana"/>
              </a:rPr>
              <a:t>авлению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100" i="1" spc="15" dirty="0">
                <a:latin typeface="Verdana"/>
                <a:cs typeface="Verdana"/>
              </a:rPr>
              <a:t>деньгами</a:t>
            </a:r>
            <a:r>
              <a:rPr sz="3000" spc="-459" dirty="0">
                <a:latin typeface="Verdana"/>
                <a:cs typeface="Verdana"/>
              </a:rPr>
              <a:t>.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1C5851-4E63-4657-96C5-E0D4FAAB4948}"/>
              </a:ext>
            </a:extLst>
          </p:cNvPr>
          <p:cNvSpPr txBox="1"/>
          <p:nvPr/>
        </p:nvSpPr>
        <p:spPr>
          <a:xfrm>
            <a:off x="158750" y="1323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4825" cy="10286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77998" y="1126109"/>
            <a:ext cx="8648700" cy="17526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34950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1850"/>
              </a:spcBef>
            </a:pPr>
            <a:r>
              <a:rPr sz="5000" spc="-650" dirty="0"/>
              <a:t>Н</a:t>
            </a:r>
            <a:r>
              <a:rPr sz="5000" spc="-330" dirty="0"/>
              <a:t>е</a:t>
            </a:r>
            <a:r>
              <a:rPr sz="5000" spc="-100" dirty="0"/>
              <a:t> </a:t>
            </a:r>
            <a:r>
              <a:rPr sz="5000" spc="-220" dirty="0"/>
              <a:t>в</a:t>
            </a:r>
            <a:r>
              <a:rPr sz="5000" spc="-100" dirty="0"/>
              <a:t> </a:t>
            </a:r>
            <a:r>
              <a:rPr sz="5000" spc="-365" dirty="0"/>
              <a:t>д</a:t>
            </a:r>
            <a:r>
              <a:rPr sz="5000" spc="-285" dirty="0"/>
              <a:t>ен</a:t>
            </a:r>
            <a:r>
              <a:rPr sz="5000" spc="-280" dirty="0"/>
              <a:t>ь</a:t>
            </a:r>
            <a:r>
              <a:rPr sz="5000" spc="-254" dirty="0"/>
              <a:t>гах</a:t>
            </a:r>
            <a:r>
              <a:rPr sz="5000" spc="-100" dirty="0"/>
              <a:t> </a:t>
            </a:r>
            <a:r>
              <a:rPr sz="5000" spc="-190" dirty="0"/>
              <a:t>счастье</a:t>
            </a:r>
            <a:endParaRPr sz="5000"/>
          </a:p>
        </p:txBody>
      </p:sp>
      <p:sp>
        <p:nvSpPr>
          <p:cNvPr id="4" name="object 4"/>
          <p:cNvSpPr txBox="1"/>
          <p:nvPr/>
        </p:nvSpPr>
        <p:spPr>
          <a:xfrm>
            <a:off x="8738461" y="3387293"/>
            <a:ext cx="901700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3000" spc="100" dirty="0">
                <a:latin typeface="Verdana"/>
                <a:cs typeface="Verdana"/>
              </a:rPr>
              <a:t>Д</a:t>
            </a:r>
            <a:r>
              <a:rPr sz="3000" spc="60" dirty="0">
                <a:latin typeface="Verdana"/>
                <a:cs typeface="Verdana"/>
              </a:rPr>
              <a:t>еньги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90" dirty="0">
                <a:latin typeface="Verdana"/>
                <a:cs typeface="Verdana"/>
              </a:rPr>
              <a:t>не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35" dirty="0">
                <a:latin typeface="Verdana"/>
                <a:cs typeface="Verdana"/>
              </a:rPr>
              <a:t>явля</a:t>
            </a:r>
            <a:r>
              <a:rPr sz="3000" spc="-15" dirty="0">
                <a:latin typeface="Verdana"/>
                <a:cs typeface="Verdana"/>
              </a:rPr>
              <a:t>ю</a:t>
            </a:r>
            <a:r>
              <a:rPr sz="3000" spc="-145" dirty="0">
                <a:latin typeface="Verdana"/>
                <a:cs typeface="Verdana"/>
              </a:rPr>
              <a:t>т</a:t>
            </a:r>
            <a:r>
              <a:rPr sz="3000" spc="30" dirty="0">
                <a:latin typeface="Verdana"/>
                <a:cs typeface="Verdana"/>
              </a:rPr>
              <a:t>с</a:t>
            </a:r>
            <a:r>
              <a:rPr sz="3000" spc="15" dirty="0">
                <a:latin typeface="Verdana"/>
                <a:cs typeface="Verdana"/>
              </a:rPr>
              <a:t>я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90" dirty="0">
                <a:latin typeface="Verdana"/>
                <a:cs typeface="Verdana"/>
              </a:rPr>
              <a:t>г</a:t>
            </a:r>
            <a:r>
              <a:rPr sz="3000" spc="60" dirty="0">
                <a:latin typeface="Verdana"/>
                <a:cs typeface="Verdana"/>
              </a:rPr>
              <a:t>лавным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25" dirty="0">
                <a:latin typeface="Verdana"/>
                <a:cs typeface="Verdana"/>
              </a:rPr>
              <a:t>и</a:t>
            </a:r>
            <a:r>
              <a:rPr sz="3000" spc="70" dirty="0">
                <a:latin typeface="Verdana"/>
                <a:cs typeface="Verdana"/>
              </a:rPr>
              <a:t>с</a:t>
            </a:r>
            <a:r>
              <a:rPr sz="3000" spc="-145" dirty="0">
                <a:latin typeface="Verdana"/>
                <a:cs typeface="Verdana"/>
              </a:rPr>
              <a:t>т</a:t>
            </a:r>
            <a:r>
              <a:rPr sz="3000" spc="55" dirty="0">
                <a:latin typeface="Verdana"/>
                <a:cs typeface="Verdana"/>
              </a:rPr>
              <a:t>очни</a:t>
            </a:r>
            <a:r>
              <a:rPr sz="3000" spc="-5" dirty="0">
                <a:latin typeface="Verdana"/>
                <a:cs typeface="Verdana"/>
              </a:rPr>
              <a:t>к</a:t>
            </a:r>
            <a:r>
              <a:rPr sz="3000" spc="140" dirty="0">
                <a:latin typeface="Verdana"/>
                <a:cs typeface="Verdana"/>
              </a:rPr>
              <a:t>ом  </a:t>
            </a:r>
            <a:r>
              <a:rPr sz="3000" spc="-75" dirty="0">
                <a:latin typeface="Verdana"/>
                <a:cs typeface="Verdana"/>
              </a:rPr>
              <a:t>счастья.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75" dirty="0">
                <a:latin typeface="Verdana"/>
                <a:cs typeface="Verdana"/>
              </a:rPr>
              <a:t>Важнее</a:t>
            </a:r>
            <a:r>
              <a:rPr sz="3000" spc="-265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находить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35" dirty="0">
                <a:latin typeface="Verdana"/>
                <a:cs typeface="Verdana"/>
              </a:rPr>
              <a:t>радость</a:t>
            </a:r>
            <a:r>
              <a:rPr sz="3000" spc="-265" dirty="0">
                <a:latin typeface="Verdana"/>
                <a:cs typeface="Verdana"/>
              </a:rPr>
              <a:t> 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-265" dirty="0">
                <a:latin typeface="Verdana"/>
                <a:cs typeface="Verdana"/>
              </a:rPr>
              <a:t> </a:t>
            </a:r>
            <a:r>
              <a:rPr sz="3000" spc="-40" dirty="0">
                <a:latin typeface="Verdana"/>
                <a:cs typeface="Verdana"/>
              </a:rPr>
              <a:t>мелочах, </a:t>
            </a:r>
            <a:r>
              <a:rPr sz="3000" spc="-1040" dirty="0">
                <a:latin typeface="Verdana"/>
                <a:cs typeface="Verdana"/>
              </a:rPr>
              <a:t> 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25" dirty="0">
                <a:latin typeface="Verdana"/>
                <a:cs typeface="Verdana"/>
              </a:rPr>
              <a:t>о</a:t>
            </a:r>
            <a:r>
              <a:rPr sz="3000" spc="45" dirty="0">
                <a:latin typeface="Verdana"/>
                <a:cs typeface="Verdana"/>
              </a:rPr>
              <a:t>тношениях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85" dirty="0">
                <a:latin typeface="Verdana"/>
                <a:cs typeface="Verdana"/>
              </a:rPr>
              <a:t>с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20" dirty="0">
                <a:latin typeface="Verdana"/>
                <a:cs typeface="Verdana"/>
              </a:rPr>
              <a:t>б</a:t>
            </a:r>
            <a:r>
              <a:rPr sz="3000" spc="85" dirty="0">
                <a:latin typeface="Verdana"/>
                <a:cs typeface="Verdana"/>
              </a:rPr>
              <a:t>л</a:t>
            </a:r>
            <a:r>
              <a:rPr sz="3000" spc="55" dirty="0">
                <a:latin typeface="Verdana"/>
                <a:cs typeface="Verdana"/>
              </a:rPr>
              <a:t>и</a:t>
            </a:r>
            <a:r>
              <a:rPr sz="3000" spc="110" dirty="0">
                <a:latin typeface="Verdana"/>
                <a:cs typeface="Verdana"/>
              </a:rPr>
              <a:t>зкими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40" dirty="0">
                <a:latin typeface="Verdana"/>
                <a:cs typeface="Verdana"/>
              </a:rPr>
              <a:t>и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35" dirty="0">
                <a:latin typeface="Verdana"/>
                <a:cs typeface="Verdana"/>
              </a:rPr>
              <a:t>в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14" dirty="0">
                <a:latin typeface="Verdana"/>
                <a:cs typeface="Verdana"/>
              </a:rPr>
              <a:t>само</a:t>
            </a:r>
            <a:r>
              <a:rPr sz="3000" spc="110" dirty="0">
                <a:latin typeface="Verdana"/>
                <a:cs typeface="Verdana"/>
              </a:rPr>
              <a:t>р</a:t>
            </a:r>
            <a:r>
              <a:rPr sz="3000" spc="-90" dirty="0">
                <a:latin typeface="Verdana"/>
                <a:cs typeface="Verdana"/>
              </a:rPr>
              <a:t>а</a:t>
            </a:r>
            <a:r>
              <a:rPr sz="3000" spc="-5" dirty="0">
                <a:latin typeface="Verdana"/>
                <a:cs typeface="Verdana"/>
              </a:rPr>
              <a:t>звитии.  </a:t>
            </a:r>
            <a:r>
              <a:rPr sz="3000" spc="25" dirty="0">
                <a:latin typeface="Verdana"/>
                <a:cs typeface="Verdana"/>
              </a:rPr>
              <a:t>Учитеся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55" dirty="0">
                <a:latin typeface="Verdana"/>
                <a:cs typeface="Verdana"/>
              </a:rPr>
              <a:t>ценить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190" dirty="0">
                <a:latin typeface="Verdana"/>
                <a:cs typeface="Verdana"/>
              </a:rPr>
              <a:t>то,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30" dirty="0">
                <a:latin typeface="Verdana"/>
                <a:cs typeface="Verdana"/>
              </a:rPr>
              <a:t>что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90" dirty="0">
                <a:latin typeface="Verdana"/>
                <a:cs typeface="Verdana"/>
              </a:rPr>
              <a:t>не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25" dirty="0">
                <a:latin typeface="Verdana"/>
                <a:cs typeface="Verdana"/>
              </a:rPr>
              <a:t>купишь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15" dirty="0">
                <a:latin typeface="Verdana"/>
                <a:cs typeface="Verdana"/>
              </a:rPr>
              <a:t>за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65" dirty="0">
                <a:latin typeface="Verdana"/>
                <a:cs typeface="Verdana"/>
              </a:rPr>
              <a:t>деньги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-220" dirty="0">
                <a:latin typeface="Verdana"/>
                <a:cs typeface="Verdana"/>
              </a:rPr>
              <a:t>- </a:t>
            </a:r>
            <a:r>
              <a:rPr sz="3000" spc="-1040" dirty="0">
                <a:latin typeface="Verdana"/>
                <a:cs typeface="Verdana"/>
              </a:rPr>
              <a:t> </a:t>
            </a:r>
            <a:r>
              <a:rPr sz="3000" spc="10" dirty="0">
                <a:latin typeface="Verdana"/>
                <a:cs typeface="Verdana"/>
              </a:rPr>
              <a:t>здоровье,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55" dirty="0">
                <a:latin typeface="Verdana"/>
                <a:cs typeface="Verdana"/>
              </a:rPr>
              <a:t>любов</a:t>
            </a:r>
            <a:r>
              <a:rPr sz="3000" spc="25" dirty="0">
                <a:latin typeface="Verdana"/>
                <a:cs typeface="Verdana"/>
              </a:rPr>
              <a:t>ь</a:t>
            </a:r>
            <a:r>
              <a:rPr sz="3000" spc="-459" dirty="0">
                <a:latin typeface="Verdana"/>
                <a:cs typeface="Verdana"/>
              </a:rPr>
              <a:t>,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135" dirty="0">
                <a:latin typeface="Verdana"/>
                <a:cs typeface="Verdana"/>
              </a:rPr>
              <a:t>д</a:t>
            </a:r>
            <a:r>
              <a:rPr sz="3000" spc="90" dirty="0">
                <a:latin typeface="Verdana"/>
                <a:cs typeface="Verdana"/>
              </a:rPr>
              <a:t>р</a:t>
            </a:r>
            <a:r>
              <a:rPr sz="3000" spc="-195" dirty="0">
                <a:latin typeface="Verdana"/>
                <a:cs typeface="Verdana"/>
              </a:rPr>
              <a:t>у</a:t>
            </a:r>
            <a:r>
              <a:rPr sz="3000" spc="65" dirty="0">
                <a:latin typeface="Verdana"/>
                <a:cs typeface="Verdana"/>
              </a:rPr>
              <a:t>ж</a:t>
            </a:r>
            <a:r>
              <a:rPr sz="3000" spc="85" dirty="0">
                <a:latin typeface="Verdana"/>
                <a:cs typeface="Verdana"/>
              </a:rPr>
              <a:t>б</a:t>
            </a:r>
            <a:r>
              <a:rPr sz="3000" spc="-210" dirty="0">
                <a:latin typeface="Verdana"/>
                <a:cs typeface="Verdana"/>
              </a:rPr>
              <a:t>у</a:t>
            </a:r>
            <a:r>
              <a:rPr sz="3000" spc="-459" dirty="0">
                <a:latin typeface="Verdana"/>
                <a:cs typeface="Verdana"/>
              </a:rPr>
              <a:t>.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CC3375-4F7D-405A-ABD2-1185F6FB157F}"/>
              </a:ext>
            </a:extLst>
          </p:cNvPr>
          <p:cNvSpPr txBox="1"/>
          <p:nvPr/>
        </p:nvSpPr>
        <p:spPr>
          <a:xfrm>
            <a:off x="158750" y="1323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17061942" y="0"/>
                </a:lnTo>
                <a:lnTo>
                  <a:pt x="17061942" y="1225550"/>
                </a:lnTo>
                <a:lnTo>
                  <a:pt x="17061942" y="9061450"/>
                </a:lnTo>
                <a:lnTo>
                  <a:pt x="12092534" y="9061450"/>
                </a:lnTo>
                <a:lnTo>
                  <a:pt x="12092534" y="9057615"/>
                </a:lnTo>
                <a:lnTo>
                  <a:pt x="6195504" y="9057615"/>
                </a:lnTo>
                <a:lnTo>
                  <a:pt x="6195504" y="9061450"/>
                </a:lnTo>
                <a:lnTo>
                  <a:pt x="1225994" y="9061450"/>
                </a:lnTo>
                <a:lnTo>
                  <a:pt x="1225994" y="1225550"/>
                </a:lnTo>
                <a:lnTo>
                  <a:pt x="6195504" y="1225550"/>
                </a:lnTo>
                <a:lnTo>
                  <a:pt x="6195504" y="1230045"/>
                </a:lnTo>
                <a:lnTo>
                  <a:pt x="12092534" y="1230045"/>
                </a:lnTo>
                <a:lnTo>
                  <a:pt x="12092534" y="1225550"/>
                </a:lnTo>
                <a:lnTo>
                  <a:pt x="17061942" y="1225550"/>
                </a:lnTo>
                <a:lnTo>
                  <a:pt x="17061942" y="0"/>
                </a:lnTo>
                <a:lnTo>
                  <a:pt x="11815737" y="0"/>
                </a:lnTo>
                <a:lnTo>
                  <a:pt x="11815737" y="1828"/>
                </a:lnTo>
                <a:lnTo>
                  <a:pt x="6472263" y="1828"/>
                </a:lnTo>
                <a:lnTo>
                  <a:pt x="6472263" y="0"/>
                </a:lnTo>
                <a:lnTo>
                  <a:pt x="0" y="0"/>
                </a:lnTo>
                <a:lnTo>
                  <a:pt x="0" y="1225550"/>
                </a:lnTo>
                <a:lnTo>
                  <a:pt x="0" y="9061450"/>
                </a:lnTo>
                <a:lnTo>
                  <a:pt x="0" y="10287000"/>
                </a:lnTo>
                <a:lnTo>
                  <a:pt x="6472263" y="10287000"/>
                </a:lnTo>
                <a:lnTo>
                  <a:pt x="6472263" y="10285832"/>
                </a:lnTo>
                <a:lnTo>
                  <a:pt x="11815737" y="10285832"/>
                </a:lnTo>
                <a:lnTo>
                  <a:pt x="11815737" y="10287000"/>
                </a:lnTo>
                <a:lnTo>
                  <a:pt x="18288000" y="10287000"/>
                </a:lnTo>
                <a:lnTo>
                  <a:pt x="18288000" y="9061450"/>
                </a:lnTo>
                <a:lnTo>
                  <a:pt x="18288000" y="122555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04734" y="2406599"/>
            <a:ext cx="5069205" cy="15557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0" spc="-835" dirty="0">
                <a:solidFill>
                  <a:srgbClr val="000000"/>
                </a:solidFill>
              </a:rPr>
              <a:t>В</a:t>
            </a:r>
            <a:r>
              <a:rPr sz="10000" spc="-815" dirty="0">
                <a:solidFill>
                  <a:srgbClr val="000000"/>
                </a:solidFill>
              </a:rPr>
              <a:t>ы</a:t>
            </a:r>
            <a:r>
              <a:rPr sz="10000" spc="-445" dirty="0">
                <a:solidFill>
                  <a:srgbClr val="000000"/>
                </a:solidFill>
              </a:rPr>
              <a:t>в</a:t>
            </a:r>
            <a:r>
              <a:rPr sz="10000" spc="-1335" dirty="0">
                <a:solidFill>
                  <a:srgbClr val="000000"/>
                </a:solidFill>
              </a:rPr>
              <a:t>о</a:t>
            </a:r>
            <a:r>
              <a:rPr sz="10000" spc="-660" dirty="0">
                <a:solidFill>
                  <a:srgbClr val="000000"/>
                </a:solidFill>
              </a:rPr>
              <a:t>д</a:t>
            </a:r>
            <a:r>
              <a:rPr sz="10000" spc="-810" dirty="0">
                <a:solidFill>
                  <a:srgbClr val="000000"/>
                </a:solidFill>
              </a:rPr>
              <a:t>ы</a:t>
            </a:r>
            <a:endParaRPr sz="10000"/>
          </a:p>
        </p:txBody>
      </p:sp>
      <p:sp>
        <p:nvSpPr>
          <p:cNvPr id="4" name="object 4"/>
          <p:cNvSpPr txBox="1"/>
          <p:nvPr/>
        </p:nvSpPr>
        <p:spPr>
          <a:xfrm>
            <a:off x="4224972" y="4650439"/>
            <a:ext cx="9828530" cy="193865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ctr">
              <a:lnSpc>
                <a:spcPts val="3000"/>
              </a:lnSpc>
              <a:spcBef>
                <a:spcPts val="250"/>
              </a:spcBef>
            </a:pPr>
            <a:r>
              <a:rPr sz="2450" spc="70" dirty="0">
                <a:latin typeface="Verdana"/>
                <a:cs typeface="Verdana"/>
              </a:rPr>
              <a:t>Деньги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45" dirty="0">
                <a:latin typeface="Verdana"/>
                <a:cs typeface="Verdana"/>
              </a:rPr>
              <a:t>могут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85" dirty="0">
                <a:latin typeface="Verdana"/>
                <a:cs typeface="Verdana"/>
              </a:rPr>
              <a:t>приносить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550" i="1" spc="-70" dirty="0">
                <a:latin typeface="Verdana"/>
                <a:cs typeface="Verdana"/>
              </a:rPr>
              <a:t>счастье</a:t>
            </a:r>
            <a:r>
              <a:rPr sz="2450" spc="-70" dirty="0">
                <a:latin typeface="Verdana"/>
                <a:cs typeface="Verdana"/>
              </a:rPr>
              <a:t>,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70" dirty="0">
                <a:latin typeface="Verdana"/>
                <a:cs typeface="Verdana"/>
              </a:rPr>
              <a:t>если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20" dirty="0">
                <a:latin typeface="Verdana"/>
                <a:cs typeface="Verdana"/>
              </a:rPr>
              <a:t>мы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10" dirty="0">
                <a:latin typeface="Verdana"/>
                <a:cs typeface="Verdana"/>
              </a:rPr>
              <a:t>умеем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550" i="1" spc="-35" dirty="0">
                <a:latin typeface="Verdana"/>
                <a:cs typeface="Verdana"/>
              </a:rPr>
              <a:t>управлять </a:t>
            </a:r>
            <a:r>
              <a:rPr sz="2550" i="1" spc="-880" dirty="0">
                <a:latin typeface="Verdana"/>
                <a:cs typeface="Verdana"/>
              </a:rPr>
              <a:t> </a:t>
            </a:r>
            <a:r>
              <a:rPr sz="2450" spc="35" dirty="0">
                <a:latin typeface="Verdana"/>
                <a:cs typeface="Verdana"/>
              </a:rPr>
              <a:t>ими. </a:t>
            </a:r>
            <a:r>
              <a:rPr sz="2450" spc="85" dirty="0">
                <a:latin typeface="Verdana"/>
                <a:cs typeface="Verdana"/>
              </a:rPr>
              <a:t>Важно </a:t>
            </a:r>
            <a:r>
              <a:rPr sz="2450" spc="30" dirty="0">
                <a:latin typeface="Verdana"/>
                <a:cs typeface="Verdana"/>
              </a:rPr>
              <a:t>помнить, </a:t>
            </a:r>
            <a:r>
              <a:rPr sz="2450" spc="-10" dirty="0">
                <a:latin typeface="Verdana"/>
                <a:cs typeface="Verdana"/>
              </a:rPr>
              <a:t>что </a:t>
            </a:r>
            <a:r>
              <a:rPr sz="2550" i="1" spc="-10" dirty="0">
                <a:latin typeface="Verdana"/>
                <a:cs typeface="Verdana"/>
              </a:rPr>
              <a:t>материальные </a:t>
            </a:r>
            <a:r>
              <a:rPr sz="2550" i="1" spc="-35" dirty="0">
                <a:latin typeface="Verdana"/>
                <a:cs typeface="Verdana"/>
              </a:rPr>
              <a:t>блага </a:t>
            </a:r>
            <a:r>
              <a:rPr sz="2450" spc="85" dirty="0">
                <a:latin typeface="Verdana"/>
                <a:cs typeface="Verdana"/>
              </a:rPr>
              <a:t>не </a:t>
            </a:r>
            <a:r>
              <a:rPr sz="2450" spc="25" dirty="0">
                <a:latin typeface="Verdana"/>
                <a:cs typeface="Verdana"/>
              </a:rPr>
              <a:t>всегда </a:t>
            </a:r>
            <a:r>
              <a:rPr sz="2450" spc="3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являются </a:t>
            </a:r>
            <a:r>
              <a:rPr sz="2550" i="1" spc="5" dirty="0">
                <a:latin typeface="Verdana"/>
                <a:cs typeface="Verdana"/>
              </a:rPr>
              <a:t>ключом </a:t>
            </a:r>
            <a:r>
              <a:rPr sz="2450" spc="-15" dirty="0">
                <a:latin typeface="Verdana"/>
                <a:cs typeface="Verdana"/>
              </a:rPr>
              <a:t>к </a:t>
            </a:r>
            <a:r>
              <a:rPr sz="2450" spc="-35" dirty="0">
                <a:latin typeface="Verdana"/>
                <a:cs typeface="Verdana"/>
              </a:rPr>
              <a:t>счастью. </a:t>
            </a:r>
            <a:r>
              <a:rPr sz="2450" spc="-25" dirty="0">
                <a:latin typeface="Verdana"/>
                <a:cs typeface="Verdana"/>
              </a:rPr>
              <a:t>Будьте </a:t>
            </a:r>
            <a:r>
              <a:rPr sz="2550" i="1" spc="-10" dirty="0">
                <a:latin typeface="Verdana"/>
                <a:cs typeface="Verdana"/>
              </a:rPr>
              <a:t>финансово </a:t>
            </a:r>
            <a:r>
              <a:rPr sz="2550" i="1" spc="-5" dirty="0">
                <a:latin typeface="Verdana"/>
                <a:cs typeface="Verdana"/>
              </a:rPr>
              <a:t> </a:t>
            </a:r>
            <a:r>
              <a:rPr sz="2550" i="1" spc="35" dirty="0">
                <a:latin typeface="Verdana"/>
                <a:cs typeface="Verdana"/>
              </a:rPr>
              <a:t>гр</a:t>
            </a:r>
            <a:r>
              <a:rPr sz="2550" i="1" spc="40" dirty="0">
                <a:latin typeface="Verdana"/>
                <a:cs typeface="Verdana"/>
              </a:rPr>
              <a:t>ам</a:t>
            </a:r>
            <a:r>
              <a:rPr sz="2550" i="1" spc="-15" dirty="0">
                <a:latin typeface="Verdana"/>
                <a:cs typeface="Verdana"/>
              </a:rPr>
              <a:t>о</a:t>
            </a:r>
            <a:r>
              <a:rPr sz="2550" i="1" spc="20" dirty="0">
                <a:latin typeface="Verdana"/>
                <a:cs typeface="Verdana"/>
              </a:rPr>
              <a:t>тными</a:t>
            </a:r>
            <a:r>
              <a:rPr sz="2550" i="1" spc="-250" dirty="0">
                <a:latin typeface="Verdana"/>
                <a:cs typeface="Verdana"/>
              </a:rPr>
              <a:t> </a:t>
            </a:r>
            <a:r>
              <a:rPr sz="2450" spc="130" dirty="0">
                <a:latin typeface="Verdana"/>
                <a:cs typeface="Verdana"/>
              </a:rPr>
              <a:t>и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55" dirty="0">
                <a:latin typeface="Verdana"/>
                <a:cs typeface="Verdana"/>
              </a:rPr>
              <a:t>с</a:t>
            </a:r>
            <a:r>
              <a:rPr sz="2450" spc="90" dirty="0">
                <a:latin typeface="Verdana"/>
                <a:cs typeface="Verdana"/>
              </a:rPr>
              <a:t>треми</a:t>
            </a:r>
            <a:r>
              <a:rPr sz="2450" spc="10" dirty="0">
                <a:latin typeface="Verdana"/>
                <a:cs typeface="Verdana"/>
              </a:rPr>
              <a:t>т</a:t>
            </a:r>
            <a:r>
              <a:rPr sz="2450" spc="45" dirty="0">
                <a:latin typeface="Verdana"/>
                <a:cs typeface="Verdana"/>
              </a:rPr>
              <a:t>есь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" dirty="0">
                <a:latin typeface="Verdana"/>
                <a:cs typeface="Verdana"/>
              </a:rPr>
              <a:t>к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550" i="1" spc="-190" dirty="0">
                <a:latin typeface="Verdana"/>
                <a:cs typeface="Verdana"/>
              </a:rPr>
              <a:t>у</a:t>
            </a:r>
            <a:r>
              <a:rPr sz="2550" i="1" spc="5" dirty="0">
                <a:latin typeface="Verdana"/>
                <a:cs typeface="Verdana"/>
              </a:rPr>
              <a:t>довл</a:t>
            </a:r>
            <a:r>
              <a:rPr sz="2550" i="1" spc="-55" dirty="0">
                <a:latin typeface="Verdana"/>
                <a:cs typeface="Verdana"/>
              </a:rPr>
              <a:t>е</a:t>
            </a:r>
            <a:r>
              <a:rPr sz="2550" i="1" spc="15" dirty="0">
                <a:latin typeface="Verdana"/>
                <a:cs typeface="Verdana"/>
              </a:rPr>
              <a:t>творению  </a:t>
            </a:r>
            <a:r>
              <a:rPr sz="2550" i="1" spc="-20" dirty="0">
                <a:latin typeface="Verdana"/>
                <a:cs typeface="Verdana"/>
              </a:rPr>
              <a:t>потребностей</a:t>
            </a:r>
            <a:r>
              <a:rPr sz="2450" spc="-20" dirty="0">
                <a:latin typeface="Verdana"/>
                <a:cs typeface="Verdana"/>
              </a:rPr>
              <a:t>.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352A33-A9BF-4914-95EA-189CAFE65594}"/>
              </a:ext>
            </a:extLst>
          </p:cNvPr>
          <p:cNvSpPr txBox="1"/>
          <p:nvPr/>
        </p:nvSpPr>
        <p:spPr>
          <a:xfrm>
            <a:off x="158750" y="1323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284</Words>
  <Application>Microsoft Office PowerPoint</Application>
  <PresentationFormat>Произвольный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Georgia</vt:lpstr>
      <vt:lpstr>Verdana</vt:lpstr>
      <vt:lpstr>Office Theme</vt:lpstr>
      <vt:lpstr>Презентация PowerPoint</vt:lpstr>
      <vt:lpstr>Деньги в истории</vt:lpstr>
      <vt:lpstr>Миф о богатстве</vt:lpstr>
      <vt:lpstr>Деньги и счастье</vt:lpstr>
      <vt:lpstr>Богат тот, кто  мало тратит</vt:lpstr>
      <vt:lpstr>Финансовая грамотность</vt:lpstr>
      <vt:lpstr>Не в деньгах счастье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SAM</cp:lastModifiedBy>
  <cp:revision>1</cp:revision>
  <dcterms:created xsi:type="dcterms:W3CDTF">2024-06-20T12:03:39Z</dcterms:created>
  <dcterms:modified xsi:type="dcterms:W3CDTF">2024-06-20T12:09:44Z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2024-06-20T00:00:00Z</vt:filetime>
  </property>
  <property fmtid="{D5CDD505-2E9C-101B-9397-08002B2CF9AE}" pid="3" name="Creator">
    <vt:lpwstr>Chromium</vt:lpwstr>
  </property>
  <property fmtid="{D5CDD505-2E9C-101B-9397-08002B2CF9AE}" pid="4" name="LastSaved">
    <vt:filetime>2024-06-20T00:00:00Z</vt:filetime>
  </property>
</Properties>
</file>