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7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332C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332C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332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24246"/>
            <a:ext cx="18288000" cy="336232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609304" y="6216619"/>
            <a:ext cx="4679315" cy="4070985"/>
          </a:xfrm>
          <a:custGeom>
            <a:avLst/>
            <a:gdLst/>
            <a:ahLst/>
            <a:cxnLst/>
            <a:rect l="l" t="t" r="r" b="b"/>
            <a:pathLst>
              <a:path w="4679315" h="4070984">
                <a:moveTo>
                  <a:pt x="0" y="4070378"/>
                </a:moveTo>
                <a:lnTo>
                  <a:pt x="49346" y="4043276"/>
                </a:lnTo>
                <a:lnTo>
                  <a:pt x="88924" y="4020525"/>
                </a:lnTo>
                <a:lnTo>
                  <a:pt x="128075" y="3997173"/>
                </a:lnTo>
                <a:lnTo>
                  <a:pt x="166808" y="3973231"/>
                </a:lnTo>
                <a:lnTo>
                  <a:pt x="205131" y="3948709"/>
                </a:lnTo>
                <a:lnTo>
                  <a:pt x="243050" y="3923620"/>
                </a:lnTo>
                <a:lnTo>
                  <a:pt x="280576" y="3897974"/>
                </a:lnTo>
                <a:lnTo>
                  <a:pt x="317714" y="3871782"/>
                </a:lnTo>
                <a:lnTo>
                  <a:pt x="354474" y="3845056"/>
                </a:lnTo>
                <a:lnTo>
                  <a:pt x="390862" y="3817806"/>
                </a:lnTo>
                <a:lnTo>
                  <a:pt x="426888" y="3790043"/>
                </a:lnTo>
                <a:lnTo>
                  <a:pt x="462558" y="3761780"/>
                </a:lnTo>
                <a:lnTo>
                  <a:pt x="497880" y="3733027"/>
                </a:lnTo>
                <a:lnTo>
                  <a:pt x="532864" y="3703794"/>
                </a:lnTo>
                <a:lnTo>
                  <a:pt x="567516" y="3674094"/>
                </a:lnTo>
                <a:lnTo>
                  <a:pt x="601844" y="3643938"/>
                </a:lnTo>
                <a:lnTo>
                  <a:pt x="635856" y="3613336"/>
                </a:lnTo>
                <a:lnTo>
                  <a:pt x="669560" y="3582299"/>
                </a:lnTo>
                <a:lnTo>
                  <a:pt x="702965" y="3550840"/>
                </a:lnTo>
                <a:lnTo>
                  <a:pt x="736077" y="3518968"/>
                </a:lnTo>
                <a:lnTo>
                  <a:pt x="768905" y="3486696"/>
                </a:lnTo>
                <a:lnTo>
                  <a:pt x="801457" y="3454033"/>
                </a:lnTo>
                <a:lnTo>
                  <a:pt x="833740" y="3420992"/>
                </a:lnTo>
                <a:lnTo>
                  <a:pt x="865763" y="3387584"/>
                </a:lnTo>
                <a:lnTo>
                  <a:pt x="897533" y="3353819"/>
                </a:lnTo>
                <a:lnTo>
                  <a:pt x="929059" y="3319708"/>
                </a:lnTo>
                <a:lnTo>
                  <a:pt x="960347" y="3285264"/>
                </a:lnTo>
                <a:lnTo>
                  <a:pt x="991407" y="3250497"/>
                </a:lnTo>
                <a:lnTo>
                  <a:pt x="1022245" y="3215418"/>
                </a:lnTo>
                <a:lnTo>
                  <a:pt x="1052870" y="3180038"/>
                </a:lnTo>
                <a:lnTo>
                  <a:pt x="1083290" y="3144369"/>
                </a:lnTo>
                <a:lnTo>
                  <a:pt x="1113513" y="3108421"/>
                </a:lnTo>
                <a:lnTo>
                  <a:pt x="1143546" y="3072206"/>
                </a:lnTo>
                <a:lnTo>
                  <a:pt x="1173398" y="3035735"/>
                </a:lnTo>
                <a:lnTo>
                  <a:pt x="1203075" y="2999019"/>
                </a:lnTo>
                <a:lnTo>
                  <a:pt x="1232587" y="2962068"/>
                </a:lnTo>
                <a:lnTo>
                  <a:pt x="1261941" y="2924896"/>
                </a:lnTo>
                <a:lnTo>
                  <a:pt x="1291145" y="2887511"/>
                </a:lnTo>
                <a:lnTo>
                  <a:pt x="1320207" y="2849926"/>
                </a:lnTo>
                <a:lnTo>
                  <a:pt x="1349134" y="2812152"/>
                </a:lnTo>
                <a:lnTo>
                  <a:pt x="1377935" y="2774200"/>
                </a:lnTo>
                <a:lnTo>
                  <a:pt x="1406618" y="2736080"/>
                </a:lnTo>
                <a:lnTo>
                  <a:pt x="1435190" y="2697805"/>
                </a:lnTo>
                <a:lnTo>
                  <a:pt x="1463659" y="2659385"/>
                </a:lnTo>
                <a:lnTo>
                  <a:pt x="1492034" y="2620831"/>
                </a:lnTo>
                <a:lnTo>
                  <a:pt x="1520321" y="2582155"/>
                </a:lnTo>
                <a:lnTo>
                  <a:pt x="1548530" y="2543367"/>
                </a:lnTo>
                <a:lnTo>
                  <a:pt x="1576667" y="2504479"/>
                </a:lnTo>
                <a:lnTo>
                  <a:pt x="1604741" y="2465502"/>
                </a:lnTo>
                <a:lnTo>
                  <a:pt x="1632760" y="2426447"/>
                </a:lnTo>
                <a:lnTo>
                  <a:pt x="1660732" y="2387326"/>
                </a:lnTo>
                <a:lnTo>
                  <a:pt x="1688663" y="2348148"/>
                </a:lnTo>
                <a:lnTo>
                  <a:pt x="1716564" y="2308926"/>
                </a:lnTo>
                <a:lnTo>
                  <a:pt x="1744440" y="2269671"/>
                </a:lnTo>
                <a:lnTo>
                  <a:pt x="1772300" y="2230393"/>
                </a:lnTo>
                <a:lnTo>
                  <a:pt x="1800153" y="2191104"/>
                </a:lnTo>
                <a:lnTo>
                  <a:pt x="1828005" y="2151816"/>
                </a:lnTo>
                <a:lnTo>
                  <a:pt x="1855865" y="2112538"/>
                </a:lnTo>
                <a:lnTo>
                  <a:pt x="1883741" y="2073283"/>
                </a:lnTo>
                <a:lnTo>
                  <a:pt x="1911641" y="2034061"/>
                </a:lnTo>
                <a:lnTo>
                  <a:pt x="1939573" y="1994884"/>
                </a:lnTo>
                <a:lnTo>
                  <a:pt x="1967543" y="1955762"/>
                </a:lnTo>
                <a:lnTo>
                  <a:pt x="1995562" y="1916708"/>
                </a:lnTo>
                <a:lnTo>
                  <a:pt x="2023635" y="1877731"/>
                </a:lnTo>
                <a:lnTo>
                  <a:pt x="2051772" y="1838843"/>
                </a:lnTo>
                <a:lnTo>
                  <a:pt x="2079979" y="1800055"/>
                </a:lnTo>
                <a:lnTo>
                  <a:pt x="2108266" y="1761379"/>
                </a:lnTo>
                <a:lnTo>
                  <a:pt x="2136640" y="1722826"/>
                </a:lnTo>
                <a:lnTo>
                  <a:pt x="2165108" y="1684406"/>
                </a:lnTo>
                <a:lnTo>
                  <a:pt x="2193679" y="1646130"/>
                </a:lnTo>
                <a:lnTo>
                  <a:pt x="2222360" y="1608011"/>
                </a:lnTo>
                <a:lnTo>
                  <a:pt x="2251160" y="1570059"/>
                </a:lnTo>
                <a:lnTo>
                  <a:pt x="2280086" y="1532285"/>
                </a:lnTo>
                <a:lnTo>
                  <a:pt x="2309147" y="1494700"/>
                </a:lnTo>
                <a:lnTo>
                  <a:pt x="2338349" y="1457316"/>
                </a:lnTo>
                <a:lnTo>
                  <a:pt x="2367702" y="1420143"/>
                </a:lnTo>
                <a:lnTo>
                  <a:pt x="2397212" y="1383193"/>
                </a:lnTo>
                <a:lnTo>
                  <a:pt x="2426888" y="1346477"/>
                </a:lnTo>
                <a:lnTo>
                  <a:pt x="2456738" y="1310006"/>
                </a:lnTo>
                <a:lnTo>
                  <a:pt x="2486770" y="1273791"/>
                </a:lnTo>
                <a:lnTo>
                  <a:pt x="2516991" y="1237843"/>
                </a:lnTo>
                <a:lnTo>
                  <a:pt x="2547409" y="1202173"/>
                </a:lnTo>
                <a:lnTo>
                  <a:pt x="2578033" y="1166794"/>
                </a:lnTo>
                <a:lnTo>
                  <a:pt x="2608870" y="1131715"/>
                </a:lnTo>
                <a:lnTo>
                  <a:pt x="2639928" y="1096947"/>
                </a:lnTo>
                <a:lnTo>
                  <a:pt x="2671215" y="1062503"/>
                </a:lnTo>
                <a:lnTo>
                  <a:pt x="2702739" y="1028393"/>
                </a:lnTo>
                <a:lnTo>
                  <a:pt x="2734507" y="994628"/>
                </a:lnTo>
                <a:lnTo>
                  <a:pt x="2766529" y="961219"/>
                </a:lnTo>
                <a:lnTo>
                  <a:pt x="2798811" y="928178"/>
                </a:lnTo>
                <a:lnTo>
                  <a:pt x="2831361" y="895516"/>
                </a:lnTo>
                <a:lnTo>
                  <a:pt x="2864187" y="863243"/>
                </a:lnTo>
                <a:lnTo>
                  <a:pt x="2897298" y="831372"/>
                </a:lnTo>
                <a:lnTo>
                  <a:pt x="2930701" y="799912"/>
                </a:lnTo>
                <a:lnTo>
                  <a:pt x="2964404" y="768875"/>
                </a:lnTo>
                <a:lnTo>
                  <a:pt x="2998415" y="738273"/>
                </a:lnTo>
                <a:lnTo>
                  <a:pt x="3032742" y="708117"/>
                </a:lnTo>
                <a:lnTo>
                  <a:pt x="3067392" y="678417"/>
                </a:lnTo>
                <a:lnTo>
                  <a:pt x="3102375" y="649184"/>
                </a:lnTo>
                <a:lnTo>
                  <a:pt x="3137696" y="620431"/>
                </a:lnTo>
                <a:lnTo>
                  <a:pt x="3173365" y="592167"/>
                </a:lnTo>
                <a:lnTo>
                  <a:pt x="3209389" y="564405"/>
                </a:lnTo>
                <a:lnTo>
                  <a:pt x="3245777" y="537155"/>
                </a:lnTo>
                <a:lnTo>
                  <a:pt x="3282536" y="510429"/>
                </a:lnTo>
                <a:lnTo>
                  <a:pt x="3319673" y="484237"/>
                </a:lnTo>
                <a:lnTo>
                  <a:pt x="3357198" y="458590"/>
                </a:lnTo>
                <a:lnTo>
                  <a:pt x="3395117" y="433501"/>
                </a:lnTo>
                <a:lnTo>
                  <a:pt x="3433439" y="408979"/>
                </a:lnTo>
                <a:lnTo>
                  <a:pt x="3472171" y="385037"/>
                </a:lnTo>
                <a:lnTo>
                  <a:pt x="3511322" y="361685"/>
                </a:lnTo>
                <a:lnTo>
                  <a:pt x="3550900" y="338934"/>
                </a:lnTo>
                <a:lnTo>
                  <a:pt x="3590911" y="316796"/>
                </a:lnTo>
                <a:lnTo>
                  <a:pt x="3631365" y="295282"/>
                </a:lnTo>
                <a:lnTo>
                  <a:pt x="3672269" y="274402"/>
                </a:lnTo>
                <a:lnTo>
                  <a:pt x="3713630" y="254168"/>
                </a:lnTo>
                <a:lnTo>
                  <a:pt x="3755458" y="234591"/>
                </a:lnTo>
                <a:lnTo>
                  <a:pt x="3797759" y="215683"/>
                </a:lnTo>
                <a:lnTo>
                  <a:pt x="3840542" y="197454"/>
                </a:lnTo>
                <a:lnTo>
                  <a:pt x="3883815" y="179915"/>
                </a:lnTo>
                <a:lnTo>
                  <a:pt x="3927585" y="163078"/>
                </a:lnTo>
                <a:lnTo>
                  <a:pt x="3971860" y="146954"/>
                </a:lnTo>
                <a:lnTo>
                  <a:pt x="4016648" y="131553"/>
                </a:lnTo>
                <a:lnTo>
                  <a:pt x="4061958" y="116888"/>
                </a:lnTo>
                <a:lnTo>
                  <a:pt x="4107796" y="102969"/>
                </a:lnTo>
                <a:lnTo>
                  <a:pt x="4154172" y="89807"/>
                </a:lnTo>
                <a:lnTo>
                  <a:pt x="4201092" y="77413"/>
                </a:lnTo>
                <a:lnTo>
                  <a:pt x="4248565" y="65799"/>
                </a:lnTo>
                <a:lnTo>
                  <a:pt x="4296598" y="54976"/>
                </a:lnTo>
                <a:lnTo>
                  <a:pt x="4345200" y="44955"/>
                </a:lnTo>
                <a:lnTo>
                  <a:pt x="4394379" y="35747"/>
                </a:lnTo>
                <a:lnTo>
                  <a:pt x="4444141" y="27362"/>
                </a:lnTo>
                <a:lnTo>
                  <a:pt x="4494496" y="19813"/>
                </a:lnTo>
                <a:lnTo>
                  <a:pt x="4545451" y="13111"/>
                </a:lnTo>
                <a:lnTo>
                  <a:pt x="4597014" y="7266"/>
                </a:lnTo>
                <a:lnTo>
                  <a:pt x="4649192" y="2290"/>
                </a:lnTo>
                <a:lnTo>
                  <a:pt x="4678710" y="0"/>
                </a:lnTo>
              </a:path>
            </a:pathLst>
          </a:custGeom>
          <a:ln w="24999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2302" y="1515974"/>
            <a:ext cx="6942455" cy="184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332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4029" y="3793337"/>
            <a:ext cx="12704444" cy="326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332C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ewuroki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9659" y="500405"/>
            <a:ext cx="8583930" cy="2272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100099"/>
              </a:lnSpc>
              <a:spcBef>
                <a:spcPts val="125"/>
              </a:spcBef>
            </a:pPr>
            <a:r>
              <a:rPr sz="4900" spc="55" dirty="0"/>
              <a:t>Цифровая</a:t>
            </a:r>
            <a:r>
              <a:rPr sz="4900" spc="-580" dirty="0"/>
              <a:t> </a:t>
            </a:r>
            <a:r>
              <a:rPr sz="4900" spc="55" dirty="0"/>
              <a:t>безопасность</a:t>
            </a:r>
            <a:r>
              <a:rPr sz="4900" spc="-580" dirty="0"/>
              <a:t> </a:t>
            </a:r>
            <a:r>
              <a:rPr sz="4900" spc="-50" dirty="0">
                <a:latin typeface="Tahoma"/>
                <a:cs typeface="Tahoma"/>
              </a:rPr>
              <a:t>- </a:t>
            </a:r>
            <a:r>
              <a:rPr sz="4900" spc="75" dirty="0"/>
              <a:t>презентация</a:t>
            </a:r>
            <a:r>
              <a:rPr sz="4900" spc="-590" dirty="0"/>
              <a:t> </a:t>
            </a:r>
            <a:r>
              <a:rPr sz="4900" dirty="0"/>
              <a:t>для</a:t>
            </a:r>
            <a:r>
              <a:rPr sz="4900" spc="-585" dirty="0"/>
              <a:t> </a:t>
            </a:r>
            <a:r>
              <a:rPr sz="4900" spc="-10" dirty="0"/>
              <a:t>классного </a:t>
            </a:r>
            <a:r>
              <a:rPr sz="4900" spc="150" dirty="0"/>
              <a:t>часа</a:t>
            </a:r>
            <a:r>
              <a:rPr sz="4900" spc="-610" dirty="0"/>
              <a:t> </a:t>
            </a:r>
            <a:r>
              <a:rPr sz="4900" spc="330" dirty="0"/>
              <a:t>в</a:t>
            </a:r>
            <a:r>
              <a:rPr sz="4900" spc="-610" dirty="0"/>
              <a:t> </a:t>
            </a:r>
            <a:r>
              <a:rPr sz="4900" spc="-645" dirty="0">
                <a:latin typeface="Tahoma"/>
                <a:cs typeface="Tahoma"/>
              </a:rPr>
              <a:t>11</a:t>
            </a:r>
            <a:r>
              <a:rPr sz="4900" spc="-590" dirty="0">
                <a:latin typeface="Tahoma"/>
                <a:cs typeface="Tahoma"/>
              </a:rPr>
              <a:t> </a:t>
            </a:r>
            <a:r>
              <a:rPr sz="4900" spc="-10" dirty="0"/>
              <a:t>классе</a:t>
            </a:r>
            <a:endParaRPr sz="49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07950"/>
            <a:ext cx="18288000" cy="10407650"/>
            <a:chOff x="0" y="-107950"/>
            <a:chExt cx="18288000" cy="10407650"/>
          </a:xfrm>
        </p:grpSpPr>
        <p:sp>
          <p:nvSpPr>
            <p:cNvPr id="4" name="object 4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7988" y="7892593"/>
                  </a:moveTo>
                  <a:lnTo>
                    <a:pt x="18231523" y="7898066"/>
                  </a:lnTo>
                  <a:lnTo>
                    <a:pt x="18154549" y="7911211"/>
                  </a:lnTo>
                  <a:lnTo>
                    <a:pt x="18108041" y="7920456"/>
                  </a:lnTo>
                  <a:lnTo>
                    <a:pt x="18061496" y="7930502"/>
                  </a:lnTo>
                  <a:lnTo>
                    <a:pt x="18014912" y="7941361"/>
                  </a:lnTo>
                  <a:lnTo>
                    <a:pt x="17968303" y="7953007"/>
                  </a:lnTo>
                  <a:lnTo>
                    <a:pt x="17921669" y="7965453"/>
                  </a:lnTo>
                  <a:lnTo>
                    <a:pt x="17875009" y="7978699"/>
                  </a:lnTo>
                  <a:lnTo>
                    <a:pt x="17828337" y="7992732"/>
                  </a:lnTo>
                  <a:lnTo>
                    <a:pt x="17781664" y="8007553"/>
                  </a:lnTo>
                  <a:lnTo>
                    <a:pt x="17734966" y="8023161"/>
                  </a:lnTo>
                  <a:lnTo>
                    <a:pt x="17688281" y="8039557"/>
                  </a:lnTo>
                  <a:lnTo>
                    <a:pt x="17641596" y="8056740"/>
                  </a:lnTo>
                  <a:lnTo>
                    <a:pt x="17594936" y="8074698"/>
                  </a:lnTo>
                  <a:lnTo>
                    <a:pt x="17548276" y="8093443"/>
                  </a:lnTo>
                  <a:lnTo>
                    <a:pt x="17501642" y="8112963"/>
                  </a:lnTo>
                  <a:lnTo>
                    <a:pt x="17455033" y="8133258"/>
                  </a:lnTo>
                  <a:lnTo>
                    <a:pt x="17408462" y="8154327"/>
                  </a:lnTo>
                  <a:lnTo>
                    <a:pt x="17361916" y="8176171"/>
                  </a:lnTo>
                  <a:lnTo>
                    <a:pt x="17315422" y="8198790"/>
                  </a:lnTo>
                  <a:lnTo>
                    <a:pt x="17268978" y="8222170"/>
                  </a:lnTo>
                  <a:lnTo>
                    <a:pt x="17222572" y="8246313"/>
                  </a:lnTo>
                  <a:lnTo>
                    <a:pt x="17176230" y="8271230"/>
                  </a:lnTo>
                  <a:lnTo>
                    <a:pt x="17129405" y="8297151"/>
                  </a:lnTo>
                  <a:lnTo>
                    <a:pt x="17082974" y="8323656"/>
                  </a:lnTo>
                  <a:lnTo>
                    <a:pt x="17036936" y="8350707"/>
                  </a:lnTo>
                  <a:lnTo>
                    <a:pt x="16991292" y="8378291"/>
                  </a:lnTo>
                  <a:lnTo>
                    <a:pt x="16946042" y="8406358"/>
                  </a:lnTo>
                  <a:lnTo>
                    <a:pt x="16901186" y="8434895"/>
                  </a:lnTo>
                  <a:lnTo>
                    <a:pt x="16856736" y="8463890"/>
                  </a:lnTo>
                  <a:lnTo>
                    <a:pt x="16812667" y="8493303"/>
                  </a:lnTo>
                  <a:lnTo>
                    <a:pt x="16769004" y="8523122"/>
                  </a:lnTo>
                  <a:lnTo>
                    <a:pt x="16725735" y="8553310"/>
                  </a:lnTo>
                  <a:lnTo>
                    <a:pt x="16682860" y="8583841"/>
                  </a:lnTo>
                  <a:lnTo>
                    <a:pt x="16640391" y="8614702"/>
                  </a:lnTo>
                  <a:lnTo>
                    <a:pt x="16598329" y="8645855"/>
                  </a:lnTo>
                  <a:lnTo>
                    <a:pt x="16556660" y="8677275"/>
                  </a:lnTo>
                  <a:lnTo>
                    <a:pt x="16515385" y="8708961"/>
                  </a:lnTo>
                  <a:lnTo>
                    <a:pt x="16474529" y="8740864"/>
                  </a:lnTo>
                  <a:lnTo>
                    <a:pt x="16434067" y="8772957"/>
                  </a:lnTo>
                  <a:lnTo>
                    <a:pt x="16393998" y="8805240"/>
                  </a:lnTo>
                  <a:lnTo>
                    <a:pt x="16354349" y="8837663"/>
                  </a:lnTo>
                  <a:lnTo>
                    <a:pt x="16315106" y="8870213"/>
                  </a:lnTo>
                  <a:lnTo>
                    <a:pt x="16276257" y="8902852"/>
                  </a:lnTo>
                  <a:lnTo>
                    <a:pt x="16237827" y="8935580"/>
                  </a:lnTo>
                  <a:lnTo>
                    <a:pt x="16199790" y="8968359"/>
                  </a:lnTo>
                  <a:lnTo>
                    <a:pt x="16162173" y="9001150"/>
                  </a:lnTo>
                  <a:lnTo>
                    <a:pt x="16088157" y="9066720"/>
                  </a:lnTo>
                  <a:lnTo>
                    <a:pt x="16015792" y="9132087"/>
                  </a:lnTo>
                  <a:lnTo>
                    <a:pt x="15945066" y="9197061"/>
                  </a:lnTo>
                  <a:lnTo>
                    <a:pt x="15842069" y="9293339"/>
                  </a:lnTo>
                  <a:lnTo>
                    <a:pt x="15617203" y="9507106"/>
                  </a:lnTo>
                  <a:lnTo>
                    <a:pt x="15542121" y="9577273"/>
                  </a:lnTo>
                  <a:lnTo>
                    <a:pt x="15504198" y="9612084"/>
                  </a:lnTo>
                  <a:lnTo>
                    <a:pt x="15465971" y="9646641"/>
                  </a:lnTo>
                  <a:lnTo>
                    <a:pt x="15427427" y="9680867"/>
                  </a:lnTo>
                  <a:lnTo>
                    <a:pt x="15388527" y="9714687"/>
                  </a:lnTo>
                  <a:lnTo>
                    <a:pt x="15349258" y="9748050"/>
                  </a:lnTo>
                  <a:lnTo>
                    <a:pt x="15341003" y="9754883"/>
                  </a:lnTo>
                  <a:lnTo>
                    <a:pt x="0" y="9754883"/>
                  </a:lnTo>
                  <a:lnTo>
                    <a:pt x="0" y="9802508"/>
                  </a:lnTo>
                  <a:lnTo>
                    <a:pt x="15282698" y="9802508"/>
                  </a:lnTo>
                  <a:lnTo>
                    <a:pt x="15269490" y="9813125"/>
                  </a:lnTo>
                  <a:lnTo>
                    <a:pt x="15228926" y="9844710"/>
                  </a:lnTo>
                  <a:lnTo>
                    <a:pt x="15187879" y="9875558"/>
                  </a:lnTo>
                  <a:lnTo>
                    <a:pt x="15146325" y="9905619"/>
                  </a:lnTo>
                  <a:lnTo>
                    <a:pt x="15104225" y="9934816"/>
                  </a:lnTo>
                  <a:lnTo>
                    <a:pt x="15061565" y="9963086"/>
                  </a:lnTo>
                  <a:lnTo>
                    <a:pt x="15018309" y="9990366"/>
                  </a:lnTo>
                  <a:lnTo>
                    <a:pt x="14974431" y="10016592"/>
                  </a:lnTo>
                  <a:lnTo>
                    <a:pt x="14932660" y="10040366"/>
                  </a:lnTo>
                  <a:lnTo>
                    <a:pt x="14890166" y="10063391"/>
                  </a:lnTo>
                  <a:lnTo>
                    <a:pt x="14846948" y="10085692"/>
                  </a:lnTo>
                  <a:lnTo>
                    <a:pt x="14802866" y="10107320"/>
                  </a:lnTo>
                  <a:lnTo>
                    <a:pt x="14758264" y="10128123"/>
                  </a:lnTo>
                  <a:lnTo>
                    <a:pt x="14712760" y="10148265"/>
                  </a:lnTo>
                  <a:lnTo>
                    <a:pt x="14666468" y="10167696"/>
                  </a:lnTo>
                  <a:lnTo>
                    <a:pt x="14619364" y="10186429"/>
                  </a:lnTo>
                  <a:lnTo>
                    <a:pt x="14571434" y="10204463"/>
                  </a:lnTo>
                  <a:lnTo>
                    <a:pt x="14522666" y="10221811"/>
                  </a:lnTo>
                  <a:lnTo>
                    <a:pt x="14473047" y="10238486"/>
                  </a:lnTo>
                  <a:lnTo>
                    <a:pt x="14422552" y="10254463"/>
                  </a:lnTo>
                  <a:lnTo>
                    <a:pt x="14371168" y="10269791"/>
                  </a:lnTo>
                  <a:lnTo>
                    <a:pt x="14318882" y="10284435"/>
                  </a:lnTo>
                  <a:lnTo>
                    <a:pt x="14309179" y="10286987"/>
                  </a:lnTo>
                  <a:lnTo>
                    <a:pt x="14492897" y="10286987"/>
                  </a:lnTo>
                  <a:lnTo>
                    <a:pt x="14566392" y="10261968"/>
                  </a:lnTo>
                  <a:lnTo>
                    <a:pt x="14612988" y="10244899"/>
                  </a:lnTo>
                  <a:lnTo>
                    <a:pt x="14658835" y="10227196"/>
                  </a:lnTo>
                  <a:lnTo>
                    <a:pt x="14703946" y="10208844"/>
                  </a:lnTo>
                  <a:lnTo>
                    <a:pt x="14748332" y="10189858"/>
                  </a:lnTo>
                  <a:lnTo>
                    <a:pt x="14792008" y="10170211"/>
                  </a:lnTo>
                  <a:lnTo>
                    <a:pt x="14834985" y="10149916"/>
                  </a:lnTo>
                  <a:lnTo>
                    <a:pt x="14877276" y="10128948"/>
                  </a:lnTo>
                  <a:lnTo>
                    <a:pt x="14919008" y="10107270"/>
                  </a:lnTo>
                  <a:lnTo>
                    <a:pt x="14959876" y="10085019"/>
                  </a:lnTo>
                  <a:lnTo>
                    <a:pt x="15000212" y="10062045"/>
                  </a:lnTo>
                  <a:lnTo>
                    <a:pt x="15042693" y="10036632"/>
                  </a:lnTo>
                  <a:lnTo>
                    <a:pt x="15084565" y="10010280"/>
                  </a:lnTo>
                  <a:lnTo>
                    <a:pt x="15125853" y="9983051"/>
                  </a:lnTo>
                  <a:lnTo>
                    <a:pt x="15166594" y="9955009"/>
                  </a:lnTo>
                  <a:lnTo>
                    <a:pt x="15206802" y="9926193"/>
                  </a:lnTo>
                  <a:lnTo>
                    <a:pt x="15246503" y="9896665"/>
                  </a:lnTo>
                  <a:lnTo>
                    <a:pt x="15285733" y="9866490"/>
                  </a:lnTo>
                  <a:lnTo>
                    <a:pt x="15324506" y="9835705"/>
                  </a:lnTo>
                  <a:lnTo>
                    <a:pt x="15362860" y="9804375"/>
                  </a:lnTo>
                  <a:lnTo>
                    <a:pt x="15365083" y="9802508"/>
                  </a:lnTo>
                  <a:lnTo>
                    <a:pt x="18287988" y="9802508"/>
                  </a:lnTo>
                  <a:lnTo>
                    <a:pt x="18287988" y="9754883"/>
                  </a:lnTo>
                  <a:lnTo>
                    <a:pt x="15421394" y="9754883"/>
                  </a:lnTo>
                  <a:lnTo>
                    <a:pt x="15438374" y="9740303"/>
                  </a:lnTo>
                  <a:lnTo>
                    <a:pt x="15475611" y="9707664"/>
                  </a:lnTo>
                  <a:lnTo>
                    <a:pt x="15512504" y="9674708"/>
                  </a:lnTo>
                  <a:lnTo>
                    <a:pt x="15549106" y="9641472"/>
                  </a:lnTo>
                  <a:lnTo>
                    <a:pt x="15585428" y="9608033"/>
                  </a:lnTo>
                  <a:lnTo>
                    <a:pt x="15657373" y="9540697"/>
                  </a:lnTo>
                  <a:lnTo>
                    <a:pt x="15877286" y="9331617"/>
                  </a:lnTo>
                  <a:lnTo>
                    <a:pt x="15979610" y="9235999"/>
                  </a:lnTo>
                  <a:lnTo>
                    <a:pt x="16049867" y="9171495"/>
                  </a:lnTo>
                  <a:lnTo>
                    <a:pt x="16121749" y="9106598"/>
                  </a:lnTo>
                  <a:lnTo>
                    <a:pt x="16195243" y="9041524"/>
                  </a:lnTo>
                  <a:lnTo>
                    <a:pt x="16270364" y="8976449"/>
                  </a:lnTo>
                  <a:lnTo>
                    <a:pt x="16308515" y="8943975"/>
                  </a:lnTo>
                  <a:lnTo>
                    <a:pt x="16347085" y="8911577"/>
                  </a:lnTo>
                  <a:lnTo>
                    <a:pt x="16386036" y="8879281"/>
                  </a:lnTo>
                  <a:lnTo>
                    <a:pt x="16425393" y="8847112"/>
                  </a:lnTo>
                  <a:lnTo>
                    <a:pt x="16465144" y="8815083"/>
                  </a:lnTo>
                  <a:lnTo>
                    <a:pt x="16505301" y="8783231"/>
                  </a:lnTo>
                  <a:lnTo>
                    <a:pt x="16545840" y="8751583"/>
                  </a:lnTo>
                  <a:lnTo>
                    <a:pt x="16586784" y="8720150"/>
                  </a:lnTo>
                  <a:lnTo>
                    <a:pt x="16628110" y="8688972"/>
                  </a:lnTo>
                  <a:lnTo>
                    <a:pt x="16669842" y="8658073"/>
                  </a:lnTo>
                  <a:lnTo>
                    <a:pt x="16711956" y="8627453"/>
                  </a:lnTo>
                  <a:lnTo>
                    <a:pt x="16754475" y="8597163"/>
                  </a:lnTo>
                  <a:lnTo>
                    <a:pt x="16797376" y="8567229"/>
                  </a:lnTo>
                  <a:lnTo>
                    <a:pt x="16840657" y="8537651"/>
                  </a:lnTo>
                  <a:lnTo>
                    <a:pt x="16884333" y="8508467"/>
                  </a:lnTo>
                  <a:lnTo>
                    <a:pt x="16928402" y="8479714"/>
                  </a:lnTo>
                  <a:lnTo>
                    <a:pt x="16972852" y="8451393"/>
                  </a:lnTo>
                  <a:lnTo>
                    <a:pt x="17017683" y="8423554"/>
                  </a:lnTo>
                  <a:lnTo>
                    <a:pt x="17062908" y="8396198"/>
                  </a:lnTo>
                  <a:lnTo>
                    <a:pt x="17108513" y="8369363"/>
                  </a:lnTo>
                  <a:lnTo>
                    <a:pt x="17154500" y="8343074"/>
                  </a:lnTo>
                  <a:lnTo>
                    <a:pt x="17200868" y="8317357"/>
                  </a:lnTo>
                  <a:lnTo>
                    <a:pt x="17248670" y="8291665"/>
                  </a:lnTo>
                  <a:lnTo>
                    <a:pt x="17296537" y="8266811"/>
                  </a:lnTo>
                  <a:lnTo>
                    <a:pt x="17344454" y="8242782"/>
                  </a:lnTo>
                  <a:lnTo>
                    <a:pt x="17392422" y="8219592"/>
                  </a:lnTo>
                  <a:lnTo>
                    <a:pt x="17440440" y="8197253"/>
                  </a:lnTo>
                  <a:lnTo>
                    <a:pt x="17488485" y="8175739"/>
                  </a:lnTo>
                  <a:lnTo>
                    <a:pt x="17536567" y="8155064"/>
                  </a:lnTo>
                  <a:lnTo>
                    <a:pt x="17584662" y="8135239"/>
                  </a:lnTo>
                  <a:lnTo>
                    <a:pt x="17632782" y="8116252"/>
                  </a:lnTo>
                  <a:lnTo>
                    <a:pt x="17680915" y="8098104"/>
                  </a:lnTo>
                  <a:lnTo>
                    <a:pt x="17729048" y="8080794"/>
                  </a:lnTo>
                  <a:lnTo>
                    <a:pt x="17777194" y="8064335"/>
                  </a:lnTo>
                  <a:lnTo>
                    <a:pt x="17825314" y="8048726"/>
                  </a:lnTo>
                  <a:lnTo>
                    <a:pt x="17873434" y="8033956"/>
                  </a:lnTo>
                  <a:lnTo>
                    <a:pt x="17921529" y="8020050"/>
                  </a:lnTo>
                  <a:lnTo>
                    <a:pt x="17969611" y="8006982"/>
                  </a:lnTo>
                  <a:lnTo>
                    <a:pt x="18017655" y="7994764"/>
                  </a:lnTo>
                  <a:lnTo>
                    <a:pt x="18065649" y="7983398"/>
                  </a:lnTo>
                  <a:lnTo>
                    <a:pt x="18113617" y="7972882"/>
                  </a:lnTo>
                  <a:lnTo>
                    <a:pt x="18161521" y="7963230"/>
                  </a:lnTo>
                  <a:lnTo>
                    <a:pt x="18209375" y="7954429"/>
                  </a:lnTo>
                  <a:lnTo>
                    <a:pt x="18257381" y="7947698"/>
                  </a:lnTo>
                  <a:lnTo>
                    <a:pt x="18287988" y="7945374"/>
                  </a:lnTo>
                  <a:lnTo>
                    <a:pt x="18287988" y="7892593"/>
                  </a:lnTo>
                  <a:close/>
                </a:path>
                <a:path w="18288000" h="10287000">
                  <a:moveTo>
                    <a:pt x="18287988" y="526821"/>
                  </a:moveTo>
                  <a:lnTo>
                    <a:pt x="3380956" y="526821"/>
                  </a:lnTo>
                  <a:lnTo>
                    <a:pt x="3399358" y="512914"/>
                  </a:lnTo>
                  <a:lnTo>
                    <a:pt x="3439884" y="483222"/>
                  </a:lnTo>
                  <a:lnTo>
                    <a:pt x="3480841" y="454215"/>
                  </a:lnTo>
                  <a:lnTo>
                    <a:pt x="3522243" y="425958"/>
                  </a:lnTo>
                  <a:lnTo>
                    <a:pt x="3564115" y="398475"/>
                  </a:lnTo>
                  <a:lnTo>
                    <a:pt x="3606482" y="371843"/>
                  </a:lnTo>
                  <a:lnTo>
                    <a:pt x="3649370" y="346113"/>
                  </a:lnTo>
                  <a:lnTo>
                    <a:pt x="3692779" y="321335"/>
                  </a:lnTo>
                  <a:lnTo>
                    <a:pt x="3733800" y="298945"/>
                  </a:lnTo>
                  <a:lnTo>
                    <a:pt x="3775430" y="277202"/>
                  </a:lnTo>
                  <a:lnTo>
                    <a:pt x="3817683" y="256120"/>
                  </a:lnTo>
                  <a:lnTo>
                    <a:pt x="3860584" y="235686"/>
                  </a:lnTo>
                  <a:lnTo>
                    <a:pt x="3904119" y="215900"/>
                  </a:lnTo>
                  <a:lnTo>
                    <a:pt x="3948328" y="196748"/>
                  </a:lnTo>
                  <a:lnTo>
                    <a:pt x="3993210" y="178231"/>
                  </a:lnTo>
                  <a:lnTo>
                    <a:pt x="4038790" y="160350"/>
                  </a:lnTo>
                  <a:lnTo>
                    <a:pt x="4085056" y="143078"/>
                  </a:lnTo>
                  <a:lnTo>
                    <a:pt x="4132046" y="126441"/>
                  </a:lnTo>
                  <a:lnTo>
                    <a:pt x="4179747" y="110413"/>
                  </a:lnTo>
                  <a:lnTo>
                    <a:pt x="4228198" y="94996"/>
                  </a:lnTo>
                  <a:lnTo>
                    <a:pt x="4277398" y="80187"/>
                  </a:lnTo>
                  <a:lnTo>
                    <a:pt x="4327360" y="65989"/>
                  </a:lnTo>
                  <a:lnTo>
                    <a:pt x="4378096" y="52387"/>
                  </a:lnTo>
                  <a:lnTo>
                    <a:pt x="4429620" y="39370"/>
                  </a:lnTo>
                  <a:lnTo>
                    <a:pt x="4481931" y="26949"/>
                  </a:lnTo>
                  <a:lnTo>
                    <a:pt x="4535068" y="15113"/>
                  </a:lnTo>
                  <a:lnTo>
                    <a:pt x="4589030" y="3860"/>
                  </a:lnTo>
                  <a:lnTo>
                    <a:pt x="4608830" y="0"/>
                  </a:lnTo>
                  <a:lnTo>
                    <a:pt x="4355033" y="0"/>
                  </a:lnTo>
                  <a:lnTo>
                    <a:pt x="4311916" y="11557"/>
                  </a:lnTo>
                  <a:lnTo>
                    <a:pt x="4261091" y="26022"/>
                  </a:lnTo>
                  <a:lnTo>
                    <a:pt x="4211028" y="41097"/>
                  </a:lnTo>
                  <a:lnTo>
                    <a:pt x="4161739" y="56794"/>
                  </a:lnTo>
                  <a:lnTo>
                    <a:pt x="4113187" y="73113"/>
                  </a:lnTo>
                  <a:lnTo>
                    <a:pt x="4065371" y="90068"/>
                  </a:lnTo>
                  <a:lnTo>
                    <a:pt x="4018280" y="107645"/>
                  </a:lnTo>
                  <a:lnTo>
                    <a:pt x="3971887" y="125882"/>
                  </a:lnTo>
                  <a:lnTo>
                    <a:pt x="3926192" y="144741"/>
                  </a:lnTo>
                  <a:lnTo>
                    <a:pt x="3881170" y="164261"/>
                  </a:lnTo>
                  <a:lnTo>
                    <a:pt x="3836809" y="184429"/>
                  </a:lnTo>
                  <a:lnTo>
                    <a:pt x="3793096" y="205257"/>
                  </a:lnTo>
                  <a:lnTo>
                    <a:pt x="3750030" y="226745"/>
                  </a:lnTo>
                  <a:lnTo>
                    <a:pt x="3707574" y="248907"/>
                  </a:lnTo>
                  <a:lnTo>
                    <a:pt x="3665728" y="271741"/>
                  </a:lnTo>
                  <a:lnTo>
                    <a:pt x="3621519" y="297053"/>
                  </a:lnTo>
                  <a:lnTo>
                    <a:pt x="3577869" y="323291"/>
                  </a:lnTo>
                  <a:lnTo>
                    <a:pt x="3534778" y="350418"/>
                  </a:lnTo>
                  <a:lnTo>
                    <a:pt x="3492233" y="378345"/>
                  </a:lnTo>
                  <a:lnTo>
                    <a:pt x="3450183" y="407060"/>
                  </a:lnTo>
                  <a:lnTo>
                    <a:pt x="3408616" y="436486"/>
                  </a:lnTo>
                  <a:lnTo>
                    <a:pt x="3367519" y="466585"/>
                  </a:lnTo>
                  <a:lnTo>
                    <a:pt x="3326866" y="497293"/>
                  </a:lnTo>
                  <a:lnTo>
                    <a:pt x="3288868" y="526821"/>
                  </a:lnTo>
                  <a:lnTo>
                    <a:pt x="0" y="526821"/>
                  </a:lnTo>
                  <a:lnTo>
                    <a:pt x="0" y="574446"/>
                  </a:lnTo>
                  <a:lnTo>
                    <a:pt x="3229508" y="574446"/>
                  </a:lnTo>
                  <a:lnTo>
                    <a:pt x="3207308" y="592582"/>
                  </a:lnTo>
                  <a:lnTo>
                    <a:pt x="3168180" y="625233"/>
                  </a:lnTo>
                  <a:lnTo>
                    <a:pt x="3129381" y="658241"/>
                  </a:lnTo>
                  <a:lnTo>
                    <a:pt x="3090888" y="691553"/>
                  </a:lnTo>
                  <a:lnTo>
                    <a:pt x="3052673" y="725119"/>
                  </a:lnTo>
                  <a:lnTo>
                    <a:pt x="2976981" y="792784"/>
                  </a:lnTo>
                  <a:lnTo>
                    <a:pt x="2739758" y="1009802"/>
                  </a:lnTo>
                  <a:lnTo>
                    <a:pt x="2637764" y="1102182"/>
                  </a:lnTo>
                  <a:lnTo>
                    <a:pt x="2532392" y="1195946"/>
                  </a:lnTo>
                  <a:lnTo>
                    <a:pt x="2460269" y="1258951"/>
                  </a:lnTo>
                  <a:lnTo>
                    <a:pt x="2386660" y="1322158"/>
                  </a:lnTo>
                  <a:lnTo>
                    <a:pt x="2311577" y="1385404"/>
                  </a:lnTo>
                  <a:lnTo>
                    <a:pt x="2235035" y="1448523"/>
                  </a:lnTo>
                  <a:lnTo>
                    <a:pt x="2157044" y="1511350"/>
                  </a:lnTo>
                  <a:lnTo>
                    <a:pt x="2117496" y="1542605"/>
                  </a:lnTo>
                  <a:lnTo>
                    <a:pt x="2077593" y="1573733"/>
                  </a:lnTo>
                  <a:lnTo>
                    <a:pt x="2037321" y="1604695"/>
                  </a:lnTo>
                  <a:lnTo>
                    <a:pt x="1996706" y="1635493"/>
                  </a:lnTo>
                  <a:lnTo>
                    <a:pt x="1955723" y="1666087"/>
                  </a:lnTo>
                  <a:lnTo>
                    <a:pt x="1914385" y="1696466"/>
                  </a:lnTo>
                  <a:lnTo>
                    <a:pt x="1872703" y="1726603"/>
                  </a:lnTo>
                  <a:lnTo>
                    <a:pt x="1830654" y="1756486"/>
                  </a:lnTo>
                  <a:lnTo>
                    <a:pt x="1788261" y="1786089"/>
                  </a:lnTo>
                  <a:lnTo>
                    <a:pt x="1745513" y="1815388"/>
                  </a:lnTo>
                  <a:lnTo>
                    <a:pt x="1702409" y="1844382"/>
                  </a:lnTo>
                  <a:lnTo>
                    <a:pt x="1658962" y="1873021"/>
                  </a:lnTo>
                  <a:lnTo>
                    <a:pt x="1615160" y="1901317"/>
                  </a:lnTo>
                  <a:lnTo>
                    <a:pt x="1571028" y="1929218"/>
                  </a:lnTo>
                  <a:lnTo>
                    <a:pt x="1526527" y="1956714"/>
                  </a:lnTo>
                  <a:lnTo>
                    <a:pt x="1481696" y="1983803"/>
                  </a:lnTo>
                  <a:lnTo>
                    <a:pt x="1436522" y="2010435"/>
                  </a:lnTo>
                  <a:lnTo>
                    <a:pt x="1390992" y="2036610"/>
                  </a:lnTo>
                  <a:lnTo>
                    <a:pt x="1345133" y="2062302"/>
                  </a:lnTo>
                  <a:lnTo>
                    <a:pt x="1298930" y="2087486"/>
                  </a:lnTo>
                  <a:lnTo>
                    <a:pt x="1252270" y="2112200"/>
                  </a:lnTo>
                  <a:lnTo>
                    <a:pt x="1204734" y="2136648"/>
                  </a:lnTo>
                  <a:lnTo>
                    <a:pt x="1157046" y="2160397"/>
                  </a:lnTo>
                  <a:lnTo>
                    <a:pt x="1109319" y="2183396"/>
                  </a:lnTo>
                  <a:lnTo>
                    <a:pt x="1061554" y="2205634"/>
                  </a:lnTo>
                  <a:lnTo>
                    <a:pt x="1013764" y="2227122"/>
                  </a:lnTo>
                  <a:lnTo>
                    <a:pt x="965962" y="2247862"/>
                  </a:lnTo>
                  <a:lnTo>
                    <a:pt x="918133" y="2267839"/>
                  </a:lnTo>
                  <a:lnTo>
                    <a:pt x="870305" y="2287066"/>
                  </a:lnTo>
                  <a:lnTo>
                    <a:pt x="822464" y="2305532"/>
                  </a:lnTo>
                  <a:lnTo>
                    <a:pt x="774623" y="2323236"/>
                  </a:lnTo>
                  <a:lnTo>
                    <a:pt x="726782" y="2340191"/>
                  </a:lnTo>
                  <a:lnTo>
                    <a:pt x="678954" y="2356383"/>
                  </a:lnTo>
                  <a:lnTo>
                    <a:pt x="631139" y="2371801"/>
                  </a:lnTo>
                  <a:lnTo>
                    <a:pt x="583349" y="2386469"/>
                  </a:lnTo>
                  <a:lnTo>
                    <a:pt x="535584" y="2400376"/>
                  </a:lnTo>
                  <a:lnTo>
                    <a:pt x="487845" y="2413520"/>
                  </a:lnTo>
                  <a:lnTo>
                    <a:pt x="440143" y="2425903"/>
                  </a:lnTo>
                  <a:lnTo>
                    <a:pt x="392480" y="2437511"/>
                  </a:lnTo>
                  <a:lnTo>
                    <a:pt x="344855" y="2448356"/>
                  </a:lnTo>
                  <a:lnTo>
                    <a:pt x="297294" y="2458440"/>
                  </a:lnTo>
                  <a:lnTo>
                    <a:pt x="249783" y="2467749"/>
                  </a:lnTo>
                  <a:lnTo>
                    <a:pt x="202323" y="2476296"/>
                  </a:lnTo>
                  <a:lnTo>
                    <a:pt x="154940" y="2484082"/>
                  </a:lnTo>
                  <a:lnTo>
                    <a:pt x="107251" y="2490000"/>
                  </a:lnTo>
                  <a:lnTo>
                    <a:pt x="59728" y="2493099"/>
                  </a:lnTo>
                  <a:lnTo>
                    <a:pt x="12458" y="2493441"/>
                  </a:lnTo>
                  <a:lnTo>
                    <a:pt x="0" y="2492819"/>
                  </a:lnTo>
                  <a:lnTo>
                    <a:pt x="0" y="2549702"/>
                  </a:lnTo>
                  <a:lnTo>
                    <a:pt x="13512" y="2550083"/>
                  </a:lnTo>
                  <a:lnTo>
                    <a:pt x="30060" y="2550249"/>
                  </a:lnTo>
                  <a:lnTo>
                    <a:pt x="63449" y="2549614"/>
                  </a:lnTo>
                  <a:lnTo>
                    <a:pt x="129921" y="2544508"/>
                  </a:lnTo>
                  <a:lnTo>
                    <a:pt x="211213" y="2532215"/>
                  </a:lnTo>
                  <a:lnTo>
                    <a:pt x="259473" y="2523591"/>
                  </a:lnTo>
                  <a:lnTo>
                    <a:pt x="307784" y="2514181"/>
                  </a:lnTo>
                  <a:lnTo>
                    <a:pt x="356146" y="2503982"/>
                  </a:lnTo>
                  <a:lnTo>
                    <a:pt x="402564" y="2493441"/>
                  </a:lnTo>
                  <a:lnTo>
                    <a:pt x="404558" y="2492997"/>
                  </a:lnTo>
                  <a:lnTo>
                    <a:pt x="453009" y="2481211"/>
                  </a:lnTo>
                  <a:lnTo>
                    <a:pt x="501484" y="2468651"/>
                  </a:lnTo>
                  <a:lnTo>
                    <a:pt x="550011" y="2455303"/>
                  </a:lnTo>
                  <a:lnTo>
                    <a:pt x="598551" y="2441181"/>
                  </a:lnTo>
                  <a:lnTo>
                    <a:pt x="647115" y="2426284"/>
                  </a:lnTo>
                  <a:lnTo>
                    <a:pt x="695693" y="2410599"/>
                  </a:lnTo>
                  <a:lnTo>
                    <a:pt x="744283" y="2394140"/>
                  </a:lnTo>
                  <a:lnTo>
                    <a:pt x="792873" y="2376906"/>
                  </a:lnTo>
                  <a:lnTo>
                    <a:pt x="841463" y="2358910"/>
                  </a:lnTo>
                  <a:lnTo>
                    <a:pt x="890054" y="2340140"/>
                  </a:lnTo>
                  <a:lnTo>
                    <a:pt x="938631" y="2320594"/>
                  </a:lnTo>
                  <a:lnTo>
                    <a:pt x="987196" y="2300287"/>
                  </a:lnTo>
                  <a:lnTo>
                    <a:pt x="1035748" y="2279218"/>
                  </a:lnTo>
                  <a:lnTo>
                    <a:pt x="1084275" y="2257374"/>
                  </a:lnTo>
                  <a:lnTo>
                    <a:pt x="1132763" y="2234781"/>
                  </a:lnTo>
                  <a:lnTo>
                    <a:pt x="1181214" y="2211425"/>
                  </a:lnTo>
                  <a:lnTo>
                    <a:pt x="1229639" y="2187321"/>
                  </a:lnTo>
                  <a:lnTo>
                    <a:pt x="1278001" y="2162454"/>
                  </a:lnTo>
                  <a:lnTo>
                    <a:pt x="1325003" y="2137587"/>
                  </a:lnTo>
                  <a:lnTo>
                    <a:pt x="1371765" y="2112149"/>
                  </a:lnTo>
                  <a:lnTo>
                    <a:pt x="1417955" y="2086305"/>
                  </a:lnTo>
                  <a:lnTo>
                    <a:pt x="1463903" y="2059927"/>
                  </a:lnTo>
                  <a:lnTo>
                    <a:pt x="1509509" y="2033066"/>
                  </a:lnTo>
                  <a:lnTo>
                    <a:pt x="1554759" y="2005774"/>
                  </a:lnTo>
                  <a:lnTo>
                    <a:pt x="1599653" y="1978050"/>
                  </a:lnTo>
                  <a:lnTo>
                    <a:pt x="1644192" y="1949919"/>
                  </a:lnTo>
                  <a:lnTo>
                    <a:pt x="1688376" y="1921395"/>
                  </a:lnTo>
                  <a:lnTo>
                    <a:pt x="1732216" y="1892528"/>
                  </a:lnTo>
                  <a:lnTo>
                    <a:pt x="1775688" y="1863305"/>
                  </a:lnTo>
                  <a:lnTo>
                    <a:pt x="1818805" y="1833765"/>
                  </a:lnTo>
                  <a:lnTo>
                    <a:pt x="1861553" y="1803920"/>
                  </a:lnTo>
                  <a:lnTo>
                    <a:pt x="1903945" y="1773796"/>
                  </a:lnTo>
                  <a:lnTo>
                    <a:pt x="1945982" y="1743417"/>
                  </a:lnTo>
                  <a:lnTo>
                    <a:pt x="1987651" y="1712798"/>
                  </a:lnTo>
                  <a:lnTo>
                    <a:pt x="2028964" y="1681962"/>
                  </a:lnTo>
                  <a:lnTo>
                    <a:pt x="2069909" y="1650923"/>
                  </a:lnTo>
                  <a:lnTo>
                    <a:pt x="2110486" y="1619707"/>
                  </a:lnTo>
                  <a:lnTo>
                    <a:pt x="2150707" y="1588350"/>
                  </a:lnTo>
                  <a:lnTo>
                    <a:pt x="2190546" y="1556842"/>
                  </a:lnTo>
                  <a:lnTo>
                    <a:pt x="2269134" y="1493532"/>
                  </a:lnTo>
                  <a:lnTo>
                    <a:pt x="2346236" y="1429918"/>
                  </a:lnTo>
                  <a:lnTo>
                    <a:pt x="2421852" y="1366202"/>
                  </a:lnTo>
                  <a:lnTo>
                    <a:pt x="2495969" y="1302512"/>
                  </a:lnTo>
                  <a:lnTo>
                    <a:pt x="2568575" y="1239050"/>
                  </a:lnTo>
                  <a:lnTo>
                    <a:pt x="2674645" y="1144612"/>
                  </a:lnTo>
                  <a:lnTo>
                    <a:pt x="2777274" y="1051598"/>
                  </a:lnTo>
                  <a:lnTo>
                    <a:pt x="3013252" y="835710"/>
                  </a:lnTo>
                  <a:lnTo>
                    <a:pt x="3088195" y="768667"/>
                  </a:lnTo>
                  <a:lnTo>
                    <a:pt x="3126016" y="735418"/>
                  </a:lnTo>
                  <a:lnTo>
                    <a:pt x="3164103" y="702437"/>
                  </a:lnTo>
                  <a:lnTo>
                    <a:pt x="3202482" y="669759"/>
                  </a:lnTo>
                  <a:lnTo>
                    <a:pt x="3241167" y="637451"/>
                  </a:lnTo>
                  <a:lnTo>
                    <a:pt x="3280168" y="605548"/>
                  </a:lnTo>
                  <a:lnTo>
                    <a:pt x="3319119" y="574446"/>
                  </a:lnTo>
                  <a:lnTo>
                    <a:pt x="18287988" y="574446"/>
                  </a:lnTo>
                  <a:lnTo>
                    <a:pt x="18287988" y="526821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07950"/>
              <a:ext cx="9144000" cy="104076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F4CC6C-8ED9-4574-BBEA-89187B1906CD}"/>
              </a:ext>
            </a:extLst>
          </p:cNvPr>
          <p:cNvSpPr txBox="1"/>
          <p:nvPr/>
        </p:nvSpPr>
        <p:spPr>
          <a:xfrm>
            <a:off x="9156700" y="3702050"/>
            <a:ext cx="9131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11 классе по теме: "Цифровая безопасность"</a:t>
            </a:r>
          </a:p>
          <a:p>
            <a:pPr algn="ctr"/>
            <a:r>
              <a:rPr lang="ru-RU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52525-1375-4FF6-B0CA-05617E783F08}"/>
              </a:ext>
            </a:extLst>
          </p:cNvPr>
          <p:cNvSpPr txBox="1"/>
          <p:nvPr/>
        </p:nvSpPr>
        <p:spPr>
          <a:xfrm>
            <a:off x="158750" y="444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484" y="654050"/>
            <a:ext cx="12417266" cy="85921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ts val="5250"/>
              </a:lnSpc>
              <a:spcBef>
                <a:spcPts val="1150"/>
              </a:spcBef>
            </a:pPr>
            <a:r>
              <a:rPr sz="5250" spc="90" dirty="0"/>
              <a:t>Введение</a:t>
            </a:r>
            <a:r>
              <a:rPr sz="5250" spc="-655" dirty="0"/>
              <a:t> </a:t>
            </a:r>
            <a:r>
              <a:rPr sz="5250" spc="355" dirty="0"/>
              <a:t>в</a:t>
            </a:r>
            <a:r>
              <a:rPr sz="5250" spc="-655" dirty="0"/>
              <a:t> </a:t>
            </a:r>
            <a:r>
              <a:rPr sz="5250" spc="-10" dirty="0"/>
              <a:t>цифровую </a:t>
            </a:r>
            <a:r>
              <a:rPr sz="5250" spc="45" dirty="0"/>
              <a:t>безопасность</a:t>
            </a:r>
            <a:endParaRPr sz="5250" dirty="0"/>
          </a:p>
        </p:txBody>
      </p:sp>
      <p:sp>
        <p:nvSpPr>
          <p:cNvPr id="6" name="object 6"/>
          <p:cNvSpPr txBox="1"/>
          <p:nvPr/>
        </p:nvSpPr>
        <p:spPr>
          <a:xfrm>
            <a:off x="869490" y="1797050"/>
            <a:ext cx="907161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4000" spc="-85" dirty="0">
                <a:latin typeface="Lucida Sans Unicode"/>
                <a:cs typeface="Lucida Sans Unicode"/>
              </a:rPr>
              <a:t>Создание</a:t>
            </a:r>
            <a:r>
              <a:rPr sz="4000" spc="-509" dirty="0">
                <a:latin typeface="Lucida Sans Unicode"/>
                <a:cs typeface="Lucida Sans Unicode"/>
              </a:rPr>
              <a:t> </a:t>
            </a:r>
            <a:r>
              <a:rPr sz="4000" spc="-40" dirty="0">
                <a:latin typeface="Lucida Sans Unicode"/>
                <a:cs typeface="Lucida Sans Unicode"/>
              </a:rPr>
              <a:t>безопасных</a:t>
            </a:r>
            <a:r>
              <a:rPr sz="4000" spc="-509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паролей</a:t>
            </a:r>
            <a:r>
              <a:rPr sz="4000" spc="-10" dirty="0">
                <a:latin typeface="Verdana"/>
                <a:cs typeface="Verdana"/>
              </a:rPr>
              <a:t>, </a:t>
            </a:r>
            <a:r>
              <a:rPr sz="4000" spc="-20" dirty="0">
                <a:latin typeface="Lucida Sans Unicode"/>
                <a:cs typeface="Lucida Sans Unicode"/>
              </a:rPr>
              <a:t>обнаружение</a:t>
            </a:r>
            <a:r>
              <a:rPr sz="4000" spc="-49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фишинговых </a:t>
            </a:r>
            <a:r>
              <a:rPr sz="4000" spc="-150" dirty="0">
                <a:latin typeface="Lucida Sans Unicode"/>
                <a:cs typeface="Lucida Sans Unicode"/>
              </a:rPr>
              <a:t>писем</a:t>
            </a:r>
            <a:r>
              <a:rPr sz="4000" spc="-150" dirty="0">
                <a:latin typeface="Verdana"/>
                <a:cs typeface="Verdana"/>
              </a:rPr>
              <a:t>,</a:t>
            </a:r>
            <a:r>
              <a:rPr sz="4000" spc="-685" dirty="0">
                <a:latin typeface="Verdana"/>
                <a:cs typeface="Verdana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защита</a:t>
            </a:r>
            <a:r>
              <a:rPr sz="4000" spc="-525" dirty="0">
                <a:latin typeface="Lucida Sans Unicode"/>
                <a:cs typeface="Lucida Sans Unicode"/>
              </a:rPr>
              <a:t> </a:t>
            </a:r>
            <a:r>
              <a:rPr sz="4000" spc="-105" dirty="0">
                <a:latin typeface="Lucida Sans Unicode"/>
                <a:cs typeface="Lucida Sans Unicode"/>
              </a:rPr>
              <a:t>от</a:t>
            </a:r>
            <a:r>
              <a:rPr sz="4000" spc="-525" dirty="0">
                <a:latin typeface="Lucida Sans Unicode"/>
                <a:cs typeface="Lucida Sans Unicode"/>
              </a:rPr>
              <a:t> </a:t>
            </a:r>
            <a:r>
              <a:rPr sz="4000" spc="-45" dirty="0">
                <a:latin typeface="Lucida Sans Unicode"/>
                <a:cs typeface="Lucida Sans Unicode"/>
              </a:rPr>
              <a:t>вредоносного </a:t>
            </a:r>
            <a:r>
              <a:rPr sz="4000" spc="-25" dirty="0">
                <a:latin typeface="Lucida Sans Unicode"/>
                <a:cs typeface="Lucida Sans Unicode"/>
              </a:rPr>
              <a:t>ПО</a:t>
            </a:r>
            <a:r>
              <a:rPr sz="4000" spc="-545" dirty="0">
                <a:latin typeface="Lucida Sans Unicode"/>
                <a:cs typeface="Lucida Sans Unicode"/>
              </a:rPr>
              <a:t> </a:t>
            </a:r>
            <a:r>
              <a:rPr sz="4000" spc="-545" dirty="0">
                <a:latin typeface="Verdana"/>
                <a:cs typeface="Verdana"/>
              </a:rPr>
              <a:t>-</a:t>
            </a:r>
            <a:r>
              <a:rPr sz="4000" spc="-705" dirty="0">
                <a:latin typeface="Verdana"/>
                <a:cs typeface="Verdana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все</a:t>
            </a:r>
            <a:r>
              <a:rPr sz="4000" spc="-540" dirty="0">
                <a:latin typeface="Lucida Sans Unicode"/>
                <a:cs typeface="Lucida Sans Unicode"/>
              </a:rPr>
              <a:t> </a:t>
            </a:r>
            <a:r>
              <a:rPr sz="4000" spc="-114" dirty="0">
                <a:latin typeface="Lucida Sans Unicode"/>
                <a:cs typeface="Lucida Sans Unicode"/>
              </a:rPr>
              <a:t>это</a:t>
            </a:r>
            <a:r>
              <a:rPr sz="4000" spc="-545" dirty="0">
                <a:latin typeface="Lucida Sans Unicode"/>
                <a:cs typeface="Lucida Sans Unicode"/>
              </a:rPr>
              <a:t> </a:t>
            </a:r>
            <a:r>
              <a:rPr sz="4000" spc="100" dirty="0">
                <a:latin typeface="Lucida Sans Unicode"/>
                <a:cs typeface="Lucida Sans Unicode"/>
              </a:rPr>
              <a:t>важные</a:t>
            </a:r>
            <a:r>
              <a:rPr sz="4000" spc="-540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аспекты </a:t>
            </a:r>
            <a:r>
              <a:rPr sz="4000" spc="-65" dirty="0">
                <a:latin typeface="Lucida Sans Unicode"/>
                <a:cs typeface="Lucida Sans Unicode"/>
              </a:rPr>
              <a:t>цифровой</a:t>
            </a:r>
            <a:r>
              <a:rPr sz="4000" spc="-53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безопасности</a:t>
            </a:r>
            <a:r>
              <a:rPr sz="4000" spc="-10" dirty="0">
                <a:latin typeface="Verdana"/>
                <a:cs typeface="Verdana"/>
              </a:rPr>
              <a:t>.</a:t>
            </a:r>
            <a:endParaRPr sz="4000" dirty="0">
              <a:latin typeface="Verdana"/>
              <a:cs typeface="Verdana"/>
            </a:endParaRPr>
          </a:p>
          <a:p>
            <a:pPr marL="300990" marR="292735" indent="-635" algn="ctr">
              <a:lnSpc>
                <a:spcPct val="100200"/>
              </a:lnSpc>
              <a:spcBef>
                <a:spcPts val="20"/>
              </a:spcBef>
            </a:pPr>
            <a:r>
              <a:rPr sz="4000" spc="50" dirty="0">
                <a:latin typeface="Lucida Sans Unicode"/>
                <a:cs typeface="Lucida Sans Unicode"/>
              </a:rPr>
              <a:t>Обучение</a:t>
            </a:r>
            <a:r>
              <a:rPr sz="4000" spc="-56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основам </a:t>
            </a:r>
            <a:r>
              <a:rPr sz="4000" dirty="0">
                <a:latin typeface="Lucida Sans Unicode"/>
                <a:cs typeface="Lucida Sans Unicode"/>
              </a:rPr>
              <a:t>шифрования</a:t>
            </a:r>
            <a:r>
              <a:rPr sz="4000" spc="-450" dirty="0">
                <a:latin typeface="Lucida Sans Unicode"/>
                <a:cs typeface="Lucida Sans Unicode"/>
              </a:rPr>
              <a:t> </a:t>
            </a:r>
            <a:r>
              <a:rPr sz="4000" spc="55" dirty="0">
                <a:latin typeface="Lucida Sans Unicode"/>
                <a:cs typeface="Lucida Sans Unicode"/>
              </a:rPr>
              <a:t>и</a:t>
            </a:r>
            <a:r>
              <a:rPr sz="4000" spc="-450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безопасности </a:t>
            </a:r>
            <a:r>
              <a:rPr sz="4000" spc="-45" dirty="0">
                <a:latin typeface="Lucida Sans Unicode"/>
                <a:cs typeface="Lucida Sans Unicode"/>
              </a:rPr>
              <a:t>сетей</a:t>
            </a:r>
            <a:r>
              <a:rPr sz="4000" spc="-555" dirty="0">
                <a:latin typeface="Lucida Sans Unicode"/>
                <a:cs typeface="Lucida Sans Unicode"/>
              </a:rPr>
              <a:t> </a:t>
            </a:r>
            <a:r>
              <a:rPr sz="4000" spc="-25" dirty="0">
                <a:latin typeface="Lucida Sans Unicode"/>
                <a:cs typeface="Lucida Sans Unicode"/>
              </a:rPr>
              <a:t>также</a:t>
            </a:r>
            <a:r>
              <a:rPr sz="4000" spc="-550" dirty="0">
                <a:latin typeface="Lucida Sans Unicode"/>
                <a:cs typeface="Lucida Sans Unicode"/>
              </a:rPr>
              <a:t> </a:t>
            </a:r>
            <a:r>
              <a:rPr sz="4000" spc="-65" dirty="0">
                <a:latin typeface="Lucida Sans Unicode"/>
                <a:cs typeface="Lucida Sans Unicode"/>
              </a:rPr>
              <a:t>играет</a:t>
            </a:r>
            <a:r>
              <a:rPr sz="4000" spc="-550" dirty="0">
                <a:latin typeface="Lucida Sans Unicode"/>
                <a:cs typeface="Lucida Sans Unicode"/>
              </a:rPr>
              <a:t> </a:t>
            </a:r>
            <a:r>
              <a:rPr sz="4000" spc="55" dirty="0">
                <a:latin typeface="Lucida Sans Unicode"/>
                <a:cs typeface="Lucida Sans Unicode"/>
              </a:rPr>
              <a:t>ключевую </a:t>
            </a:r>
            <a:r>
              <a:rPr sz="4000" dirty="0">
                <a:latin typeface="Lucida Sans Unicode"/>
                <a:cs typeface="Lucida Sans Unicode"/>
              </a:rPr>
              <a:t>роль</a:t>
            </a:r>
            <a:r>
              <a:rPr sz="4000" spc="-500" dirty="0">
                <a:latin typeface="Lucida Sans Unicode"/>
                <a:cs typeface="Lucida Sans Unicode"/>
              </a:rPr>
              <a:t> </a:t>
            </a:r>
            <a:r>
              <a:rPr sz="4000" spc="240" dirty="0">
                <a:latin typeface="Lucida Sans Unicode"/>
                <a:cs typeface="Lucida Sans Unicode"/>
              </a:rPr>
              <a:t>в</a:t>
            </a:r>
            <a:r>
              <a:rPr sz="4000" spc="-50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защите</a:t>
            </a:r>
            <a:r>
              <a:rPr sz="4000" spc="-500" dirty="0">
                <a:latin typeface="Lucida Sans Unicode"/>
                <a:cs typeface="Lucida Sans Unicode"/>
              </a:rPr>
              <a:t> </a:t>
            </a:r>
            <a:r>
              <a:rPr sz="4000" spc="-55" dirty="0">
                <a:latin typeface="Lucida Sans Unicode"/>
                <a:cs typeface="Lucida Sans Unicode"/>
              </a:rPr>
              <a:t>информации</a:t>
            </a:r>
            <a:r>
              <a:rPr sz="4000" spc="-500" dirty="0">
                <a:latin typeface="Lucida Sans Unicode"/>
                <a:cs typeface="Lucida Sans Unicode"/>
              </a:rPr>
              <a:t> </a:t>
            </a:r>
            <a:r>
              <a:rPr sz="4000" spc="190" dirty="0">
                <a:latin typeface="Lucida Sans Unicode"/>
                <a:cs typeface="Lucida Sans Unicode"/>
              </a:rPr>
              <a:t>в </a:t>
            </a:r>
            <a:r>
              <a:rPr sz="4000" dirty="0">
                <a:latin typeface="Lucida Sans Unicode"/>
                <a:cs typeface="Lucida Sans Unicode"/>
              </a:rPr>
              <a:t>онлайн</a:t>
            </a:r>
            <a:r>
              <a:rPr sz="4000" spc="-575" dirty="0">
                <a:latin typeface="Lucida Sans Unicode"/>
                <a:cs typeface="Lucida Sans Unicode"/>
              </a:rPr>
              <a:t> </a:t>
            </a:r>
            <a:r>
              <a:rPr sz="4000" spc="-50" dirty="0">
                <a:latin typeface="Lucida Sans Unicode"/>
                <a:cs typeface="Lucida Sans Unicode"/>
              </a:rPr>
              <a:t>среде</a:t>
            </a:r>
            <a:r>
              <a:rPr sz="4000" spc="-50" dirty="0">
                <a:latin typeface="Verdana"/>
                <a:cs typeface="Verdana"/>
              </a:rPr>
              <a:t>.</a:t>
            </a:r>
            <a:endParaRPr sz="40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4258" y="2906052"/>
            <a:ext cx="7439012" cy="4951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D7641-D7C4-4A05-99A7-5E5CC0AB4796}"/>
              </a:ext>
            </a:extLst>
          </p:cNvPr>
          <p:cNvSpPr txBox="1"/>
          <p:nvPr/>
        </p:nvSpPr>
        <p:spPr>
          <a:xfrm>
            <a:off x="158750" y="444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48"/>
              <a:ext cx="5095874" cy="509586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28359" y="1491881"/>
            <a:ext cx="7340600" cy="130365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1010"/>
              </a:spcBef>
            </a:pPr>
            <a:r>
              <a:rPr sz="4550" spc="55" dirty="0"/>
              <a:t>Информационная</a:t>
            </a:r>
            <a:r>
              <a:rPr sz="4550" spc="-530" dirty="0"/>
              <a:t> </a:t>
            </a:r>
            <a:r>
              <a:rPr sz="4550" spc="-10" dirty="0"/>
              <a:t>война</a:t>
            </a:r>
            <a:r>
              <a:rPr sz="4550" spc="-10" dirty="0">
                <a:latin typeface="Tahoma"/>
                <a:cs typeface="Tahoma"/>
              </a:rPr>
              <a:t>: </a:t>
            </a:r>
            <a:r>
              <a:rPr sz="4550" spc="135" dirty="0"/>
              <a:t>защити</a:t>
            </a:r>
            <a:r>
              <a:rPr sz="4550" spc="-555" dirty="0"/>
              <a:t> </a:t>
            </a:r>
            <a:r>
              <a:rPr sz="4550" spc="100" dirty="0"/>
              <a:t>свои</a:t>
            </a:r>
            <a:r>
              <a:rPr sz="4550" spc="-550" dirty="0"/>
              <a:t> </a:t>
            </a:r>
            <a:r>
              <a:rPr sz="4550" spc="-10" dirty="0"/>
              <a:t>данные</a:t>
            </a:r>
            <a:r>
              <a:rPr sz="4550" spc="-10" dirty="0">
                <a:latin typeface="Tahoma"/>
                <a:cs typeface="Tahoma"/>
              </a:rPr>
              <a:t>!</a:t>
            </a:r>
            <a:endParaRPr sz="45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87463" y="3024276"/>
            <a:ext cx="10133330" cy="49574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25120" marR="317500" algn="ctr">
              <a:lnSpc>
                <a:spcPct val="100299"/>
              </a:lnSpc>
              <a:spcBef>
                <a:spcPts val="85"/>
              </a:spcBef>
            </a:pPr>
            <a:r>
              <a:rPr sz="4050" spc="-145" dirty="0">
                <a:latin typeface="Lucida Sans Unicode"/>
                <a:cs typeface="Lucida Sans Unicode"/>
              </a:rPr>
              <a:t>Тема</a:t>
            </a:r>
            <a:r>
              <a:rPr sz="4050" spc="-434" dirty="0">
                <a:latin typeface="Lucida Sans Unicode"/>
                <a:cs typeface="Lucida Sans Unicode"/>
              </a:rPr>
              <a:t> </a:t>
            </a:r>
            <a:r>
              <a:rPr sz="4050" spc="-35" dirty="0">
                <a:latin typeface="Lucida Sans Unicode"/>
                <a:cs typeface="Lucida Sans Unicode"/>
              </a:rPr>
              <a:t>информационной</a:t>
            </a:r>
            <a:r>
              <a:rPr sz="4050" spc="-434" dirty="0">
                <a:latin typeface="Lucida Sans Unicode"/>
                <a:cs typeface="Lucida Sans Unicode"/>
              </a:rPr>
              <a:t> </a:t>
            </a:r>
            <a:r>
              <a:rPr sz="4050" spc="-10" dirty="0">
                <a:latin typeface="Lucida Sans Unicode"/>
                <a:cs typeface="Lucida Sans Unicode"/>
              </a:rPr>
              <a:t>безопасности становится</a:t>
            </a:r>
            <a:r>
              <a:rPr sz="4050" spc="-455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все</a:t>
            </a:r>
            <a:r>
              <a:rPr sz="4050" spc="-450" dirty="0">
                <a:latin typeface="Lucida Sans Unicode"/>
                <a:cs typeface="Lucida Sans Unicode"/>
              </a:rPr>
              <a:t> </a:t>
            </a:r>
            <a:r>
              <a:rPr sz="4050" spc="-30" dirty="0">
                <a:latin typeface="Lucida Sans Unicode"/>
                <a:cs typeface="Lucida Sans Unicode"/>
              </a:rPr>
              <a:t>более</a:t>
            </a:r>
            <a:r>
              <a:rPr sz="4050" spc="-450" dirty="0">
                <a:latin typeface="Lucida Sans Unicode"/>
                <a:cs typeface="Lucida Sans Unicode"/>
              </a:rPr>
              <a:t> </a:t>
            </a:r>
            <a:r>
              <a:rPr sz="4050" spc="-10" dirty="0">
                <a:latin typeface="Lucida Sans Unicode"/>
                <a:cs typeface="Lucida Sans Unicode"/>
              </a:rPr>
              <a:t>актуальной</a:t>
            </a:r>
            <a:r>
              <a:rPr sz="4050" spc="-10" dirty="0">
                <a:latin typeface="Verdana"/>
                <a:cs typeface="Verdana"/>
              </a:rPr>
              <a:t>.</a:t>
            </a:r>
            <a:endParaRPr sz="4050">
              <a:latin typeface="Verdana"/>
              <a:cs typeface="Verdana"/>
            </a:endParaRPr>
          </a:p>
          <a:p>
            <a:pPr marL="12065" marR="5080" indent="-635" algn="ctr">
              <a:lnSpc>
                <a:spcPts val="4880"/>
              </a:lnSpc>
              <a:spcBef>
                <a:spcPts val="85"/>
              </a:spcBef>
            </a:pPr>
            <a:r>
              <a:rPr sz="4050" spc="75" dirty="0">
                <a:latin typeface="Lucida Sans Unicode"/>
                <a:cs typeface="Lucida Sans Unicode"/>
              </a:rPr>
              <a:t>Важно</a:t>
            </a:r>
            <a:r>
              <a:rPr sz="4050" spc="-340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использовать</a:t>
            </a:r>
            <a:r>
              <a:rPr sz="4050" spc="-335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надежные</a:t>
            </a:r>
            <a:r>
              <a:rPr sz="4050" spc="-335" dirty="0">
                <a:latin typeface="Lucida Sans Unicode"/>
                <a:cs typeface="Lucida Sans Unicode"/>
              </a:rPr>
              <a:t> </a:t>
            </a:r>
            <a:r>
              <a:rPr sz="4050" spc="-10" dirty="0">
                <a:latin typeface="Lucida Sans Unicode"/>
                <a:cs typeface="Lucida Sans Unicode"/>
              </a:rPr>
              <a:t>пароли</a:t>
            </a:r>
            <a:r>
              <a:rPr sz="4050" spc="-10" dirty="0">
                <a:latin typeface="Verdana"/>
                <a:cs typeface="Verdana"/>
              </a:rPr>
              <a:t>, </a:t>
            </a:r>
            <a:r>
              <a:rPr sz="4050" spc="65" dirty="0">
                <a:latin typeface="Lucida Sans Unicode"/>
                <a:cs typeface="Lucida Sans Unicode"/>
              </a:rPr>
              <a:t>обновлять</a:t>
            </a:r>
            <a:r>
              <a:rPr sz="4050" spc="-385" dirty="0">
                <a:latin typeface="Lucida Sans Unicode"/>
                <a:cs typeface="Lucida Sans Unicode"/>
              </a:rPr>
              <a:t> </a:t>
            </a:r>
            <a:r>
              <a:rPr sz="4050" spc="-35" dirty="0">
                <a:latin typeface="Lucida Sans Unicode"/>
                <a:cs typeface="Lucida Sans Unicode"/>
              </a:rPr>
              <a:t>программное</a:t>
            </a:r>
            <a:r>
              <a:rPr sz="4050" spc="-380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обеспечение</a:t>
            </a:r>
            <a:r>
              <a:rPr sz="4050" spc="-385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и </a:t>
            </a:r>
            <a:r>
              <a:rPr sz="4050" spc="114" dirty="0">
                <a:latin typeface="Lucida Sans Unicode"/>
                <a:cs typeface="Lucida Sans Unicode"/>
              </a:rPr>
              <a:t>быть</a:t>
            </a:r>
            <a:r>
              <a:rPr sz="4050" spc="-484" dirty="0">
                <a:latin typeface="Lucida Sans Unicode"/>
                <a:cs typeface="Lucida Sans Unicode"/>
              </a:rPr>
              <a:t> </a:t>
            </a:r>
            <a:r>
              <a:rPr sz="4050" spc="-20" dirty="0">
                <a:latin typeface="Lucida Sans Unicode"/>
                <a:cs typeface="Lucida Sans Unicode"/>
              </a:rPr>
              <a:t>осторожными</a:t>
            </a:r>
            <a:r>
              <a:rPr sz="4050" spc="-480" dirty="0">
                <a:latin typeface="Lucida Sans Unicode"/>
                <a:cs typeface="Lucida Sans Unicode"/>
              </a:rPr>
              <a:t> </a:t>
            </a:r>
            <a:r>
              <a:rPr sz="4050" spc="190" dirty="0">
                <a:latin typeface="Lucida Sans Unicode"/>
                <a:cs typeface="Lucida Sans Unicode"/>
              </a:rPr>
              <a:t>в</a:t>
            </a:r>
            <a:r>
              <a:rPr sz="4050" spc="-480" dirty="0">
                <a:latin typeface="Lucida Sans Unicode"/>
                <a:cs typeface="Lucida Sans Unicode"/>
              </a:rPr>
              <a:t> </a:t>
            </a:r>
            <a:r>
              <a:rPr sz="4050" spc="-10" dirty="0">
                <a:latin typeface="Lucida Sans Unicode"/>
                <a:cs typeface="Lucida Sans Unicode"/>
              </a:rPr>
              <a:t>интернете</a:t>
            </a:r>
            <a:r>
              <a:rPr sz="4050" spc="-10" dirty="0">
                <a:latin typeface="Verdana"/>
                <a:cs typeface="Verdana"/>
              </a:rPr>
              <a:t>.</a:t>
            </a:r>
            <a:endParaRPr sz="4050">
              <a:latin typeface="Verdana"/>
              <a:cs typeface="Verdana"/>
            </a:endParaRPr>
          </a:p>
          <a:p>
            <a:pPr algn="ctr">
              <a:lnSpc>
                <a:spcPts val="4700"/>
              </a:lnSpc>
            </a:pPr>
            <a:r>
              <a:rPr sz="4050" spc="-25" dirty="0">
                <a:latin typeface="Lucida Sans Unicode"/>
                <a:cs typeface="Lucida Sans Unicode"/>
              </a:rPr>
              <a:t>Регулярное</a:t>
            </a:r>
            <a:r>
              <a:rPr sz="4050" spc="-400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обновление</a:t>
            </a:r>
            <a:r>
              <a:rPr sz="4050" spc="-400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антивирусов</a:t>
            </a:r>
            <a:r>
              <a:rPr sz="4050" spc="-395" dirty="0">
                <a:latin typeface="Lucida Sans Unicode"/>
                <a:cs typeface="Lucida Sans Unicode"/>
              </a:rPr>
              <a:t> </a:t>
            </a:r>
            <a:r>
              <a:rPr sz="4050" dirty="0">
                <a:latin typeface="Lucida Sans Unicode"/>
                <a:cs typeface="Lucida Sans Unicode"/>
              </a:rPr>
              <a:t>и</a:t>
            </a:r>
            <a:endParaRPr sz="4050">
              <a:latin typeface="Lucida Sans Unicode"/>
              <a:cs typeface="Lucida Sans Unicode"/>
            </a:endParaRPr>
          </a:p>
          <a:p>
            <a:pPr marL="469900" marR="462280" indent="-635" algn="ctr">
              <a:lnSpc>
                <a:spcPts val="4800"/>
              </a:lnSpc>
              <a:spcBef>
                <a:spcPts val="175"/>
              </a:spcBef>
            </a:pPr>
            <a:r>
              <a:rPr sz="4050" dirty="0">
                <a:latin typeface="Lucida Sans Unicode"/>
                <a:cs typeface="Lucida Sans Unicode"/>
              </a:rPr>
              <a:t>внимательность</a:t>
            </a:r>
            <a:r>
              <a:rPr sz="4050" spc="-185" dirty="0">
                <a:latin typeface="Lucida Sans Unicode"/>
                <a:cs typeface="Lucida Sans Unicode"/>
              </a:rPr>
              <a:t> </a:t>
            </a:r>
            <a:r>
              <a:rPr sz="4050" spc="-80" dirty="0">
                <a:latin typeface="Lucida Sans Unicode"/>
                <a:cs typeface="Lucida Sans Unicode"/>
              </a:rPr>
              <a:t>помогут</a:t>
            </a:r>
            <a:r>
              <a:rPr sz="4050" spc="-185" dirty="0">
                <a:latin typeface="Lucida Sans Unicode"/>
                <a:cs typeface="Lucida Sans Unicode"/>
              </a:rPr>
              <a:t> </a:t>
            </a:r>
            <a:r>
              <a:rPr sz="4050" spc="-10" dirty="0">
                <a:latin typeface="Lucida Sans Unicode"/>
                <a:cs typeface="Lucida Sans Unicode"/>
              </a:rPr>
              <a:t>защитить </a:t>
            </a:r>
            <a:r>
              <a:rPr sz="4050" spc="125" dirty="0">
                <a:latin typeface="Lucida Sans Unicode"/>
                <a:cs typeface="Lucida Sans Unicode"/>
              </a:rPr>
              <a:t>ваши</a:t>
            </a:r>
            <a:r>
              <a:rPr sz="4050" spc="-490" dirty="0">
                <a:latin typeface="Lucida Sans Unicode"/>
                <a:cs typeface="Lucida Sans Unicode"/>
              </a:rPr>
              <a:t> </a:t>
            </a:r>
            <a:r>
              <a:rPr sz="4050" spc="95" dirty="0">
                <a:latin typeface="Lucida Sans Unicode"/>
                <a:cs typeface="Lucida Sans Unicode"/>
              </a:rPr>
              <a:t>личные</a:t>
            </a:r>
            <a:r>
              <a:rPr sz="4050" spc="-490" dirty="0">
                <a:latin typeface="Lucida Sans Unicode"/>
                <a:cs typeface="Lucida Sans Unicode"/>
              </a:rPr>
              <a:t> </a:t>
            </a:r>
            <a:r>
              <a:rPr sz="4050" spc="-35" dirty="0">
                <a:latin typeface="Lucida Sans Unicode"/>
                <a:cs typeface="Lucida Sans Unicode"/>
              </a:rPr>
              <a:t>данные</a:t>
            </a:r>
            <a:r>
              <a:rPr sz="4050" spc="-484" dirty="0">
                <a:latin typeface="Lucida Sans Unicode"/>
                <a:cs typeface="Lucida Sans Unicode"/>
              </a:rPr>
              <a:t> </a:t>
            </a:r>
            <a:r>
              <a:rPr sz="4050" spc="-95" dirty="0">
                <a:latin typeface="Lucida Sans Unicode"/>
                <a:cs typeface="Lucida Sans Unicode"/>
              </a:rPr>
              <a:t>от</a:t>
            </a:r>
            <a:r>
              <a:rPr sz="4050" spc="-490" dirty="0">
                <a:latin typeface="Lucida Sans Unicode"/>
                <a:cs typeface="Lucida Sans Unicode"/>
              </a:rPr>
              <a:t> </a:t>
            </a:r>
            <a:r>
              <a:rPr sz="4050" spc="-85" dirty="0">
                <a:latin typeface="Lucida Sans Unicode"/>
                <a:cs typeface="Lucida Sans Unicode"/>
              </a:rPr>
              <a:t>киберугроз</a:t>
            </a:r>
            <a:r>
              <a:rPr sz="4050" spc="-85" dirty="0">
                <a:latin typeface="Verdana"/>
                <a:cs typeface="Verdana"/>
              </a:rPr>
              <a:t>.</a:t>
            </a:r>
            <a:endParaRPr sz="4050">
              <a:latin typeface="Verdana"/>
              <a:cs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28137-9F23-445D-8216-F288C94A201D}"/>
              </a:ext>
            </a:extLst>
          </p:cNvPr>
          <p:cNvSpPr txBox="1"/>
          <p:nvPr/>
        </p:nvSpPr>
        <p:spPr>
          <a:xfrm>
            <a:off x="158750" y="444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902"/>
            <a:ext cx="18300700" cy="10295890"/>
            <a:chOff x="-12500" y="3902"/>
            <a:chExt cx="18300700" cy="1029589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6520" cy="5447030"/>
            </a:xfrm>
            <a:custGeom>
              <a:avLst/>
              <a:gdLst/>
              <a:ahLst/>
              <a:cxnLst/>
              <a:rect l="l" t="t" r="r" b="b"/>
              <a:pathLst>
                <a:path w="5176520" h="5447030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6439" y="5446851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02"/>
              <a:ext cx="7993176" cy="10277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48843"/>
              <a:ext cx="18288000" cy="9251950"/>
            </a:xfrm>
            <a:custGeom>
              <a:avLst/>
              <a:gdLst/>
              <a:ahLst/>
              <a:cxnLst/>
              <a:rect l="l" t="t" r="r" b="b"/>
              <a:pathLst>
                <a:path w="18288000" h="9251950">
                  <a:moveTo>
                    <a:pt x="18287988" y="9203842"/>
                  </a:moveTo>
                  <a:lnTo>
                    <a:pt x="0" y="9203842"/>
                  </a:lnTo>
                  <a:lnTo>
                    <a:pt x="0" y="9251467"/>
                  </a:lnTo>
                  <a:lnTo>
                    <a:pt x="18287988" y="9251467"/>
                  </a:lnTo>
                  <a:lnTo>
                    <a:pt x="18287988" y="9203842"/>
                  </a:lnTo>
                  <a:close/>
                </a:path>
                <a:path w="18288000" h="9251950">
                  <a:moveTo>
                    <a:pt x="18287988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7988" y="4762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65"/>
              </a:spcBef>
            </a:pPr>
            <a:r>
              <a:rPr spc="110" dirty="0"/>
              <a:t>Социальные</a:t>
            </a:r>
            <a:r>
              <a:rPr spc="-755" dirty="0"/>
              <a:t> </a:t>
            </a:r>
            <a:r>
              <a:rPr spc="-10" dirty="0"/>
              <a:t>сети</a:t>
            </a:r>
            <a:r>
              <a:rPr spc="-10" dirty="0">
                <a:latin typeface="Tahoma"/>
                <a:cs typeface="Tahoma"/>
              </a:rPr>
              <a:t>: </a:t>
            </a:r>
            <a:r>
              <a:rPr spc="90" dirty="0"/>
              <a:t>друзья</a:t>
            </a:r>
            <a:r>
              <a:rPr spc="-745" dirty="0"/>
              <a:t> </a:t>
            </a:r>
            <a:r>
              <a:rPr spc="145" dirty="0"/>
              <a:t>или</a:t>
            </a:r>
            <a:r>
              <a:rPr spc="-745" dirty="0"/>
              <a:t> </a:t>
            </a:r>
            <a:r>
              <a:rPr spc="-10" dirty="0"/>
              <a:t>враги</a:t>
            </a:r>
            <a:r>
              <a:rPr spc="-10" dirty="0">
                <a:latin typeface="Tahoma"/>
                <a:cs typeface="Tahoma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02276" y="3800411"/>
            <a:ext cx="9149715" cy="5479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90"/>
              </a:spcBef>
            </a:pPr>
            <a:r>
              <a:rPr sz="3950" dirty="0">
                <a:latin typeface="Lucida Sans Unicode"/>
                <a:cs typeface="Lucida Sans Unicode"/>
              </a:rPr>
              <a:t>Социальные</a:t>
            </a:r>
            <a:r>
              <a:rPr sz="3950" spc="-415" dirty="0">
                <a:latin typeface="Lucida Sans Unicode"/>
                <a:cs typeface="Lucida Sans Unicode"/>
              </a:rPr>
              <a:t> </a:t>
            </a:r>
            <a:r>
              <a:rPr sz="3950" spc="-30" dirty="0">
                <a:latin typeface="Lucida Sans Unicode"/>
                <a:cs typeface="Lucida Sans Unicode"/>
              </a:rPr>
              <a:t>сети</a:t>
            </a:r>
            <a:r>
              <a:rPr sz="3950" spc="-415" dirty="0">
                <a:latin typeface="Lucida Sans Unicode"/>
                <a:cs typeface="Lucida Sans Unicode"/>
              </a:rPr>
              <a:t> </a:t>
            </a:r>
            <a:r>
              <a:rPr sz="3950" spc="-75" dirty="0">
                <a:latin typeface="Lucida Sans Unicode"/>
                <a:cs typeface="Lucida Sans Unicode"/>
              </a:rPr>
              <a:t>могут</a:t>
            </a:r>
            <a:r>
              <a:rPr sz="3950" spc="-415" dirty="0">
                <a:latin typeface="Lucida Sans Unicode"/>
                <a:cs typeface="Lucida Sans Unicode"/>
              </a:rPr>
              <a:t> </a:t>
            </a:r>
            <a:r>
              <a:rPr sz="3950" spc="135" dirty="0">
                <a:latin typeface="Lucida Sans Unicode"/>
                <a:cs typeface="Lucida Sans Unicode"/>
              </a:rPr>
              <a:t>быть</a:t>
            </a:r>
            <a:r>
              <a:rPr sz="3950" spc="-415" dirty="0">
                <a:latin typeface="Lucida Sans Unicode"/>
                <a:cs typeface="Lucida Sans Unicode"/>
              </a:rPr>
              <a:t> </a:t>
            </a:r>
            <a:r>
              <a:rPr sz="3950" spc="-25" dirty="0">
                <a:latin typeface="Lucida Sans Unicode"/>
                <a:cs typeface="Lucida Sans Unicode"/>
              </a:rPr>
              <a:t>как </a:t>
            </a:r>
            <a:r>
              <a:rPr sz="3950" spc="-60" dirty="0">
                <a:latin typeface="Lucida Sans Unicode"/>
                <a:cs typeface="Lucida Sans Unicode"/>
              </a:rPr>
              <a:t>друзьями</a:t>
            </a:r>
            <a:r>
              <a:rPr sz="3950" spc="-60" dirty="0">
                <a:latin typeface="Verdana"/>
                <a:cs typeface="Verdana"/>
              </a:rPr>
              <a:t>,</a:t>
            </a:r>
            <a:r>
              <a:rPr sz="3950" spc="-600" dirty="0">
                <a:latin typeface="Verdana"/>
                <a:cs typeface="Verdana"/>
              </a:rPr>
              <a:t> </a:t>
            </a:r>
            <a:r>
              <a:rPr sz="3950" spc="-30" dirty="0">
                <a:latin typeface="Lucida Sans Unicode"/>
                <a:cs typeface="Lucida Sans Unicode"/>
              </a:rPr>
              <a:t>так</a:t>
            </a:r>
            <a:r>
              <a:rPr sz="3950" spc="-455" dirty="0">
                <a:latin typeface="Lucida Sans Unicode"/>
                <a:cs typeface="Lucida Sans Unicode"/>
              </a:rPr>
              <a:t> </a:t>
            </a:r>
            <a:r>
              <a:rPr sz="3950" spc="70" dirty="0">
                <a:latin typeface="Lucida Sans Unicode"/>
                <a:cs typeface="Lucida Sans Unicode"/>
              </a:rPr>
              <a:t>и</a:t>
            </a:r>
            <a:r>
              <a:rPr sz="3950" spc="-455" dirty="0">
                <a:latin typeface="Lucida Sans Unicode"/>
                <a:cs typeface="Lucida Sans Unicode"/>
              </a:rPr>
              <a:t> </a:t>
            </a:r>
            <a:r>
              <a:rPr sz="3950" spc="-70" dirty="0">
                <a:latin typeface="Lucida Sans Unicode"/>
                <a:cs typeface="Lucida Sans Unicode"/>
              </a:rPr>
              <a:t>врагами</a:t>
            </a:r>
            <a:r>
              <a:rPr sz="3950" spc="-70" dirty="0">
                <a:latin typeface="Verdana"/>
                <a:cs typeface="Verdana"/>
              </a:rPr>
              <a:t>.</a:t>
            </a:r>
            <a:r>
              <a:rPr sz="3950" spc="-595" dirty="0">
                <a:latin typeface="Verdana"/>
                <a:cs typeface="Verdana"/>
              </a:rPr>
              <a:t> </a:t>
            </a:r>
            <a:r>
              <a:rPr sz="3950" spc="25" dirty="0">
                <a:latin typeface="Lucida Sans Unicode"/>
                <a:cs typeface="Lucida Sans Unicode"/>
              </a:rPr>
              <a:t>Они </a:t>
            </a:r>
            <a:r>
              <a:rPr sz="3950" spc="-40" dirty="0">
                <a:latin typeface="Lucida Sans Unicode"/>
                <a:cs typeface="Lucida Sans Unicode"/>
              </a:rPr>
              <a:t>помогают</a:t>
            </a:r>
            <a:r>
              <a:rPr sz="3950" spc="-475" dirty="0">
                <a:latin typeface="Lucida Sans Unicode"/>
                <a:cs typeface="Lucida Sans Unicode"/>
              </a:rPr>
              <a:t> </a:t>
            </a:r>
            <a:r>
              <a:rPr sz="3950" spc="204" dirty="0">
                <a:latin typeface="Lucida Sans Unicode"/>
                <a:cs typeface="Lucida Sans Unicode"/>
              </a:rPr>
              <a:t>в</a:t>
            </a:r>
            <a:r>
              <a:rPr sz="3950" spc="-470" dirty="0">
                <a:latin typeface="Lucida Sans Unicode"/>
                <a:cs typeface="Lucida Sans Unicode"/>
              </a:rPr>
              <a:t> </a:t>
            </a:r>
            <a:r>
              <a:rPr sz="3950" spc="50" dirty="0">
                <a:latin typeface="Lucida Sans Unicode"/>
                <a:cs typeface="Lucida Sans Unicode"/>
              </a:rPr>
              <a:t>общении</a:t>
            </a:r>
            <a:r>
              <a:rPr sz="3950" spc="-470" dirty="0">
                <a:latin typeface="Lucida Sans Unicode"/>
                <a:cs typeface="Lucida Sans Unicode"/>
              </a:rPr>
              <a:t> </a:t>
            </a:r>
            <a:r>
              <a:rPr sz="3950" spc="70" dirty="0">
                <a:latin typeface="Lucida Sans Unicode"/>
                <a:cs typeface="Lucida Sans Unicode"/>
              </a:rPr>
              <a:t>и</a:t>
            </a:r>
            <a:r>
              <a:rPr sz="3950" spc="-470" dirty="0">
                <a:latin typeface="Lucida Sans Unicode"/>
                <a:cs typeface="Lucida Sans Unicode"/>
              </a:rPr>
              <a:t> </a:t>
            </a:r>
            <a:r>
              <a:rPr sz="3950" spc="-55" dirty="0">
                <a:latin typeface="Lucida Sans Unicode"/>
                <a:cs typeface="Lucida Sans Unicode"/>
              </a:rPr>
              <a:t>связи</a:t>
            </a:r>
            <a:r>
              <a:rPr sz="3950" spc="-55" dirty="0">
                <a:latin typeface="Verdana"/>
                <a:cs typeface="Verdana"/>
              </a:rPr>
              <a:t>,</a:t>
            </a:r>
            <a:r>
              <a:rPr sz="3950" spc="-610" dirty="0">
                <a:latin typeface="Verdana"/>
                <a:cs typeface="Verdana"/>
              </a:rPr>
              <a:t> </a:t>
            </a:r>
            <a:r>
              <a:rPr sz="3950" spc="-25" dirty="0">
                <a:latin typeface="Lucida Sans Unicode"/>
                <a:cs typeface="Lucida Sans Unicode"/>
              </a:rPr>
              <a:t>но </a:t>
            </a:r>
            <a:r>
              <a:rPr sz="3950" spc="-75" dirty="0">
                <a:latin typeface="Lucida Sans Unicode"/>
                <a:cs typeface="Lucida Sans Unicode"/>
              </a:rPr>
              <a:t>могут</a:t>
            </a:r>
            <a:r>
              <a:rPr sz="3950" spc="-430" dirty="0">
                <a:latin typeface="Lucida Sans Unicode"/>
                <a:cs typeface="Lucida Sans Unicode"/>
              </a:rPr>
              <a:t> </a:t>
            </a:r>
            <a:r>
              <a:rPr sz="3950" spc="-20" dirty="0">
                <a:latin typeface="Lucida Sans Unicode"/>
                <a:cs typeface="Lucida Sans Unicode"/>
              </a:rPr>
              <a:t>также</a:t>
            </a:r>
            <a:r>
              <a:rPr sz="3950" spc="-430" dirty="0">
                <a:latin typeface="Lucida Sans Unicode"/>
                <a:cs typeface="Lucida Sans Unicode"/>
              </a:rPr>
              <a:t> </a:t>
            </a:r>
            <a:r>
              <a:rPr sz="3950" dirty="0">
                <a:latin typeface="Lucida Sans Unicode"/>
                <a:cs typeface="Lucida Sans Unicode"/>
              </a:rPr>
              <a:t>привести</a:t>
            </a:r>
            <a:r>
              <a:rPr sz="3950" spc="-425" dirty="0">
                <a:latin typeface="Lucida Sans Unicode"/>
                <a:cs typeface="Lucida Sans Unicode"/>
              </a:rPr>
              <a:t> </a:t>
            </a:r>
            <a:r>
              <a:rPr sz="3950" spc="-50" dirty="0">
                <a:latin typeface="Lucida Sans Unicode"/>
                <a:cs typeface="Lucida Sans Unicode"/>
              </a:rPr>
              <a:t>к</a:t>
            </a:r>
            <a:r>
              <a:rPr sz="3950" spc="-430" dirty="0">
                <a:latin typeface="Lucida Sans Unicode"/>
                <a:cs typeface="Lucida Sans Unicode"/>
              </a:rPr>
              <a:t> </a:t>
            </a:r>
            <a:r>
              <a:rPr sz="3950" spc="-20" dirty="0">
                <a:latin typeface="Lucida Sans Unicode"/>
                <a:cs typeface="Lucida Sans Unicode"/>
              </a:rPr>
              <a:t>зависимости</a:t>
            </a:r>
            <a:r>
              <a:rPr sz="3950" spc="-20" dirty="0">
                <a:latin typeface="Verdana"/>
                <a:cs typeface="Verdana"/>
              </a:rPr>
              <a:t>, </a:t>
            </a:r>
            <a:r>
              <a:rPr sz="3950" spc="-45" dirty="0">
                <a:latin typeface="Lucida Sans Unicode"/>
                <a:cs typeface="Lucida Sans Unicode"/>
              </a:rPr>
              <a:t>утрате</a:t>
            </a:r>
            <a:r>
              <a:rPr sz="3950" spc="-430" dirty="0">
                <a:latin typeface="Lucida Sans Unicode"/>
                <a:cs typeface="Lucida Sans Unicode"/>
              </a:rPr>
              <a:t> </a:t>
            </a:r>
            <a:r>
              <a:rPr sz="3950" spc="-35" dirty="0">
                <a:latin typeface="Lucida Sans Unicode"/>
                <a:cs typeface="Lucida Sans Unicode"/>
              </a:rPr>
              <a:t>конфиденциальности</a:t>
            </a:r>
            <a:r>
              <a:rPr sz="3950" spc="-425" dirty="0">
                <a:latin typeface="Lucida Sans Unicode"/>
                <a:cs typeface="Lucida Sans Unicode"/>
              </a:rPr>
              <a:t> </a:t>
            </a:r>
            <a:r>
              <a:rPr sz="3950" spc="20" dirty="0">
                <a:latin typeface="Lucida Sans Unicode"/>
                <a:cs typeface="Lucida Sans Unicode"/>
              </a:rPr>
              <a:t>и </a:t>
            </a:r>
            <a:r>
              <a:rPr sz="3950" dirty="0">
                <a:latin typeface="Lucida Sans Unicode"/>
                <a:cs typeface="Lucida Sans Unicode"/>
              </a:rPr>
              <a:t>негативному</a:t>
            </a:r>
            <a:r>
              <a:rPr sz="3950" spc="-490" dirty="0">
                <a:latin typeface="Lucida Sans Unicode"/>
                <a:cs typeface="Lucida Sans Unicode"/>
              </a:rPr>
              <a:t> </a:t>
            </a:r>
            <a:r>
              <a:rPr sz="3950" spc="95" dirty="0">
                <a:latin typeface="Lucida Sans Unicode"/>
                <a:cs typeface="Lucida Sans Unicode"/>
              </a:rPr>
              <a:t>влиянию</a:t>
            </a:r>
            <a:r>
              <a:rPr sz="3950" spc="-484" dirty="0">
                <a:latin typeface="Lucida Sans Unicode"/>
                <a:cs typeface="Lucida Sans Unicode"/>
              </a:rPr>
              <a:t> </a:t>
            </a:r>
            <a:r>
              <a:rPr sz="3950" spc="-25" dirty="0">
                <a:latin typeface="Lucida Sans Unicode"/>
                <a:cs typeface="Lucida Sans Unicode"/>
              </a:rPr>
              <a:t>на </a:t>
            </a:r>
            <a:r>
              <a:rPr sz="3950" spc="-35" dirty="0">
                <a:latin typeface="Lucida Sans Unicode"/>
                <a:cs typeface="Lucida Sans Unicode"/>
              </a:rPr>
              <a:t>психическое</a:t>
            </a:r>
            <a:r>
              <a:rPr sz="3950" spc="-415" dirty="0">
                <a:latin typeface="Lucida Sans Unicode"/>
                <a:cs typeface="Lucida Sans Unicode"/>
              </a:rPr>
              <a:t> </a:t>
            </a:r>
            <a:r>
              <a:rPr sz="3950" spc="-60" dirty="0">
                <a:latin typeface="Lucida Sans Unicode"/>
                <a:cs typeface="Lucida Sans Unicode"/>
              </a:rPr>
              <a:t>здоровье</a:t>
            </a:r>
            <a:r>
              <a:rPr sz="3950" spc="-60" dirty="0">
                <a:latin typeface="Verdana"/>
                <a:cs typeface="Verdana"/>
              </a:rPr>
              <a:t>.</a:t>
            </a:r>
            <a:r>
              <a:rPr sz="3950" spc="-555" dirty="0">
                <a:latin typeface="Verdana"/>
                <a:cs typeface="Verdana"/>
              </a:rPr>
              <a:t> </a:t>
            </a:r>
            <a:r>
              <a:rPr sz="3950" spc="75" dirty="0">
                <a:latin typeface="Lucida Sans Unicode"/>
                <a:cs typeface="Lucida Sans Unicode"/>
              </a:rPr>
              <a:t>Важно </a:t>
            </a:r>
            <a:r>
              <a:rPr sz="3950" spc="-55" dirty="0">
                <a:latin typeface="Lucida Sans Unicode"/>
                <a:cs typeface="Lucida Sans Unicode"/>
              </a:rPr>
              <a:t>находить</a:t>
            </a:r>
            <a:r>
              <a:rPr sz="3950" spc="-470" dirty="0">
                <a:latin typeface="Lucida Sans Unicode"/>
                <a:cs typeface="Lucida Sans Unicode"/>
              </a:rPr>
              <a:t> </a:t>
            </a:r>
            <a:r>
              <a:rPr sz="3950" dirty="0">
                <a:latin typeface="Lucida Sans Unicode"/>
                <a:cs typeface="Lucida Sans Unicode"/>
              </a:rPr>
              <a:t>баланс</a:t>
            </a:r>
            <a:r>
              <a:rPr sz="3950" spc="-470" dirty="0">
                <a:latin typeface="Lucida Sans Unicode"/>
                <a:cs typeface="Lucida Sans Unicode"/>
              </a:rPr>
              <a:t> </a:t>
            </a:r>
            <a:r>
              <a:rPr sz="3950" spc="70" dirty="0">
                <a:latin typeface="Lucida Sans Unicode"/>
                <a:cs typeface="Lucida Sans Unicode"/>
              </a:rPr>
              <a:t>и</a:t>
            </a:r>
            <a:r>
              <a:rPr sz="3950" spc="-465" dirty="0">
                <a:latin typeface="Lucida Sans Unicode"/>
                <a:cs typeface="Lucida Sans Unicode"/>
              </a:rPr>
              <a:t> </a:t>
            </a:r>
            <a:r>
              <a:rPr sz="3950" spc="55" dirty="0">
                <a:latin typeface="Lucida Sans Unicode"/>
                <a:cs typeface="Lucida Sans Unicode"/>
              </a:rPr>
              <a:t>использовать </a:t>
            </a:r>
            <a:r>
              <a:rPr sz="3950" spc="-45" dirty="0">
                <a:latin typeface="Lucida Sans Unicode"/>
                <a:cs typeface="Lucida Sans Unicode"/>
              </a:rPr>
              <a:t>соцсети</a:t>
            </a:r>
            <a:r>
              <a:rPr sz="3950" spc="-495" dirty="0">
                <a:latin typeface="Lucida Sans Unicode"/>
                <a:cs typeface="Lucida Sans Unicode"/>
              </a:rPr>
              <a:t> </a:t>
            </a:r>
            <a:r>
              <a:rPr sz="3950" spc="-10" dirty="0">
                <a:latin typeface="Lucida Sans Unicode"/>
                <a:cs typeface="Lucida Sans Unicode"/>
              </a:rPr>
              <a:t>осознанно</a:t>
            </a:r>
            <a:r>
              <a:rPr sz="3950" spc="-10" dirty="0">
                <a:latin typeface="Verdana"/>
                <a:cs typeface="Verdana"/>
              </a:rPr>
              <a:t>.</a:t>
            </a:r>
            <a:endParaRPr sz="3950">
              <a:latin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B6EC4-E9A4-4511-88A2-3828F0FB9CBD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350" y="908272"/>
            <a:ext cx="17117060" cy="5689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600" spc="-25" dirty="0">
                <a:latin typeface="Lucida Sans Unicode"/>
                <a:cs typeface="Lucida Sans Unicode"/>
              </a:rPr>
              <a:t>Интернет</a:t>
            </a:r>
            <a:r>
              <a:rPr sz="4600" spc="-525" dirty="0">
                <a:latin typeface="Lucida Sans Unicode"/>
                <a:cs typeface="Lucida Sans Unicode"/>
              </a:rPr>
              <a:t> </a:t>
            </a:r>
            <a:r>
              <a:rPr sz="4600" dirty="0">
                <a:latin typeface="Lucida Sans Unicode"/>
                <a:cs typeface="Lucida Sans Unicode"/>
              </a:rPr>
              <a:t>без</a:t>
            </a:r>
            <a:r>
              <a:rPr sz="4600" spc="-525" dirty="0">
                <a:latin typeface="Lucida Sans Unicode"/>
                <a:cs typeface="Lucida Sans Unicode"/>
              </a:rPr>
              <a:t> </a:t>
            </a:r>
            <a:r>
              <a:rPr sz="4600" spc="-50" dirty="0">
                <a:latin typeface="Lucida Sans Unicode"/>
                <a:cs typeface="Lucida Sans Unicode"/>
              </a:rPr>
              <a:t>обмана</a:t>
            </a:r>
            <a:r>
              <a:rPr sz="4600" spc="-50" dirty="0">
                <a:latin typeface="Arial MT"/>
                <a:cs typeface="Arial MT"/>
              </a:rPr>
              <a:t>:</a:t>
            </a:r>
            <a:r>
              <a:rPr sz="4600" spc="-350" dirty="0">
                <a:latin typeface="Arial MT"/>
                <a:cs typeface="Arial MT"/>
              </a:rPr>
              <a:t> </a:t>
            </a:r>
            <a:r>
              <a:rPr sz="4600" spc="-35" dirty="0">
                <a:latin typeface="Lucida Sans Unicode"/>
                <a:cs typeface="Lucida Sans Unicode"/>
              </a:rPr>
              <a:t>как</a:t>
            </a:r>
            <a:r>
              <a:rPr sz="4600" spc="-525" dirty="0">
                <a:latin typeface="Lucida Sans Unicode"/>
                <a:cs typeface="Lucida Sans Unicode"/>
              </a:rPr>
              <a:t> </a:t>
            </a:r>
            <a:r>
              <a:rPr sz="4600" dirty="0">
                <a:latin typeface="Lucida Sans Unicode"/>
                <a:cs typeface="Lucida Sans Unicode"/>
              </a:rPr>
              <a:t>распознать</a:t>
            </a:r>
            <a:r>
              <a:rPr sz="4600" spc="-525" dirty="0">
                <a:latin typeface="Lucida Sans Unicode"/>
                <a:cs typeface="Lucida Sans Unicode"/>
              </a:rPr>
              <a:t> </a:t>
            </a:r>
            <a:r>
              <a:rPr sz="4600" spc="-10" dirty="0" err="1">
                <a:latin typeface="Lucida Sans Unicode"/>
                <a:cs typeface="Lucida Sans Unicode"/>
              </a:rPr>
              <a:t>фейки</a:t>
            </a:r>
            <a:r>
              <a:rPr sz="4600" spc="-10" dirty="0">
                <a:latin typeface="Arial MT"/>
                <a:cs typeface="Arial MT"/>
              </a:rPr>
              <a:t>?</a:t>
            </a:r>
            <a:endParaRPr lang="ru-RU" sz="4600" spc="-1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sz="4600" dirty="0">
              <a:latin typeface="Arial MT"/>
              <a:cs typeface="Arial MT"/>
            </a:endParaRPr>
          </a:p>
          <a:p>
            <a:pPr marL="12700" marR="5080" algn="ctr">
              <a:lnSpc>
                <a:spcPct val="100299"/>
              </a:lnSpc>
              <a:spcBef>
                <a:spcPts val="15"/>
              </a:spcBef>
            </a:pPr>
            <a:r>
              <a:rPr sz="4600" spc="-70" dirty="0">
                <a:latin typeface="Lucida Sans Unicode"/>
                <a:cs typeface="Lucida Sans Unicode"/>
              </a:rPr>
              <a:t>Поддерживайте</a:t>
            </a:r>
            <a:r>
              <a:rPr sz="4600" spc="-465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критическое</a:t>
            </a:r>
            <a:r>
              <a:rPr sz="4600" spc="-459" dirty="0">
                <a:latin typeface="Lucida Sans Unicode"/>
                <a:cs typeface="Lucida Sans Unicode"/>
              </a:rPr>
              <a:t> </a:t>
            </a:r>
            <a:r>
              <a:rPr sz="4600" dirty="0">
                <a:latin typeface="Lucida Sans Unicode"/>
                <a:cs typeface="Lucida Sans Unicode"/>
              </a:rPr>
              <a:t>мышление</a:t>
            </a:r>
            <a:r>
              <a:rPr sz="4600" dirty="0">
                <a:latin typeface="Arial MT"/>
                <a:cs typeface="Arial MT"/>
              </a:rPr>
              <a:t>,</a:t>
            </a:r>
            <a:r>
              <a:rPr sz="4600" spc="-285" dirty="0">
                <a:latin typeface="Arial MT"/>
                <a:cs typeface="Arial MT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проверяйте </a:t>
            </a:r>
            <a:r>
              <a:rPr sz="4600" spc="-35" dirty="0">
                <a:latin typeface="Lucida Sans Unicode"/>
                <a:cs typeface="Lucida Sans Unicode"/>
              </a:rPr>
              <a:t>источники</a:t>
            </a:r>
            <a:r>
              <a:rPr sz="4600" spc="-35" dirty="0">
                <a:latin typeface="Arial MT"/>
                <a:cs typeface="Arial MT"/>
              </a:rPr>
              <a:t>,</a:t>
            </a:r>
            <a:r>
              <a:rPr sz="4600" spc="-360" dirty="0">
                <a:latin typeface="Arial MT"/>
                <a:cs typeface="Arial MT"/>
              </a:rPr>
              <a:t> </a:t>
            </a:r>
            <a:r>
              <a:rPr sz="4600" spc="-20" dirty="0">
                <a:latin typeface="Lucida Sans Unicode"/>
                <a:cs typeface="Lucida Sans Unicode"/>
              </a:rPr>
              <a:t>обращайте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60" dirty="0">
                <a:latin typeface="Lucida Sans Unicode"/>
                <a:cs typeface="Lucida Sans Unicode"/>
              </a:rPr>
              <a:t>внимание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dirty="0">
                <a:latin typeface="Lucida Sans Unicode"/>
                <a:cs typeface="Lucida Sans Unicode"/>
              </a:rPr>
              <a:t>на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90" dirty="0">
                <a:latin typeface="Lucida Sans Unicode"/>
                <a:cs typeface="Lucida Sans Unicode"/>
              </a:rPr>
              <a:t>детали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55" dirty="0">
                <a:latin typeface="Lucida Sans Unicode"/>
                <a:cs typeface="Lucida Sans Unicode"/>
              </a:rPr>
              <a:t>и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используйте </a:t>
            </a:r>
            <a:r>
              <a:rPr sz="4600" spc="-114" dirty="0">
                <a:latin typeface="Lucida Sans Unicode"/>
                <a:cs typeface="Lucida Sans Unicode"/>
              </a:rPr>
              <a:t>факт</a:t>
            </a:r>
            <a:r>
              <a:rPr sz="4600" spc="-114" dirty="0">
                <a:latin typeface="Arial MT"/>
                <a:cs typeface="Arial MT"/>
              </a:rPr>
              <a:t>-</a:t>
            </a:r>
            <a:r>
              <a:rPr sz="4600" spc="70" dirty="0">
                <a:latin typeface="Lucida Sans Unicode"/>
                <a:cs typeface="Lucida Sans Unicode"/>
              </a:rPr>
              <a:t>чекеры</a:t>
            </a:r>
            <a:r>
              <a:rPr sz="4600" spc="-540" dirty="0">
                <a:latin typeface="Lucida Sans Unicode"/>
                <a:cs typeface="Lucida Sans Unicode"/>
              </a:rPr>
              <a:t> </a:t>
            </a:r>
            <a:r>
              <a:rPr sz="4600" spc="-100" dirty="0">
                <a:latin typeface="Lucida Sans Unicode"/>
                <a:cs typeface="Lucida Sans Unicode"/>
              </a:rPr>
              <a:t>для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проверки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55" dirty="0">
                <a:latin typeface="Lucida Sans Unicode"/>
                <a:cs typeface="Lucida Sans Unicode"/>
              </a:rPr>
              <a:t>информации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110" dirty="0">
                <a:latin typeface="Lucida Sans Unicode"/>
                <a:cs typeface="Lucida Sans Unicode"/>
              </a:rPr>
              <a:t>перед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-25" dirty="0">
                <a:latin typeface="Lucida Sans Unicode"/>
                <a:cs typeface="Lucida Sans Unicode"/>
              </a:rPr>
              <a:t>ее </a:t>
            </a:r>
            <a:r>
              <a:rPr sz="4600" spc="-60" dirty="0">
                <a:latin typeface="Lucida Sans Unicode"/>
                <a:cs typeface="Lucida Sans Unicode"/>
              </a:rPr>
              <a:t>распространением</a:t>
            </a:r>
            <a:r>
              <a:rPr sz="4600" spc="-60" dirty="0">
                <a:latin typeface="Arial MT"/>
                <a:cs typeface="Arial MT"/>
              </a:rPr>
              <a:t>.</a:t>
            </a:r>
            <a:r>
              <a:rPr sz="4600" spc="-360" dirty="0">
                <a:latin typeface="Arial MT"/>
                <a:cs typeface="Arial MT"/>
              </a:rPr>
              <a:t> </a:t>
            </a:r>
            <a:r>
              <a:rPr sz="4600" spc="50" dirty="0">
                <a:latin typeface="Lucida Sans Unicode"/>
                <a:cs typeface="Lucida Sans Unicode"/>
              </a:rPr>
              <a:t>Обучение</a:t>
            </a:r>
            <a:r>
              <a:rPr sz="4600" spc="-530" dirty="0">
                <a:latin typeface="Lucida Sans Unicode"/>
                <a:cs typeface="Lucida Sans Unicode"/>
              </a:rPr>
              <a:t> </a:t>
            </a:r>
            <a:r>
              <a:rPr sz="4600" spc="75" dirty="0">
                <a:latin typeface="Lucida Sans Unicode"/>
                <a:cs typeface="Lucida Sans Unicode"/>
              </a:rPr>
              <a:t>навыкам</a:t>
            </a:r>
            <a:r>
              <a:rPr sz="4600" spc="-535" dirty="0">
                <a:latin typeface="Lucida Sans Unicode"/>
                <a:cs typeface="Lucida Sans Unicode"/>
              </a:rPr>
              <a:t> </a:t>
            </a:r>
            <a:r>
              <a:rPr sz="4600" spc="65" dirty="0">
                <a:latin typeface="Lucida Sans Unicode"/>
                <a:cs typeface="Lucida Sans Unicode"/>
              </a:rPr>
              <a:t>различения</a:t>
            </a:r>
            <a:r>
              <a:rPr sz="4600" spc="-530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фейков </a:t>
            </a:r>
            <a:r>
              <a:rPr sz="4600" spc="-45" dirty="0">
                <a:latin typeface="Lucida Sans Unicode"/>
                <a:cs typeface="Lucida Sans Unicode"/>
              </a:rPr>
              <a:t>поможет</a:t>
            </a:r>
            <a:r>
              <a:rPr sz="4600" spc="-550" dirty="0">
                <a:latin typeface="Lucida Sans Unicode"/>
                <a:cs typeface="Lucida Sans Unicode"/>
              </a:rPr>
              <a:t> </a:t>
            </a:r>
            <a:r>
              <a:rPr sz="4600" spc="105" dirty="0">
                <a:latin typeface="Lucida Sans Unicode"/>
                <a:cs typeface="Lucida Sans Unicode"/>
              </a:rPr>
              <a:t>вам</a:t>
            </a:r>
            <a:r>
              <a:rPr sz="4600" spc="-545" dirty="0">
                <a:latin typeface="Lucida Sans Unicode"/>
                <a:cs typeface="Lucida Sans Unicode"/>
              </a:rPr>
              <a:t> </a:t>
            </a:r>
            <a:r>
              <a:rPr sz="4600" spc="130" dirty="0">
                <a:latin typeface="Lucida Sans Unicode"/>
                <a:cs typeface="Lucida Sans Unicode"/>
              </a:rPr>
              <a:t>быть</a:t>
            </a:r>
            <a:r>
              <a:rPr sz="4600" spc="-545" dirty="0">
                <a:latin typeface="Lucida Sans Unicode"/>
                <a:cs typeface="Lucida Sans Unicode"/>
              </a:rPr>
              <a:t> </a:t>
            </a:r>
            <a:r>
              <a:rPr sz="4600" spc="-25" dirty="0">
                <a:latin typeface="Lucida Sans Unicode"/>
                <a:cs typeface="Lucida Sans Unicode"/>
              </a:rPr>
              <a:t>более</a:t>
            </a:r>
            <a:r>
              <a:rPr sz="4600" spc="-550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осведомленным</a:t>
            </a:r>
            <a:r>
              <a:rPr sz="4600" spc="-545" dirty="0">
                <a:latin typeface="Lucida Sans Unicode"/>
                <a:cs typeface="Lucida Sans Unicode"/>
              </a:rPr>
              <a:t> </a:t>
            </a:r>
            <a:r>
              <a:rPr sz="4600" spc="-10" dirty="0">
                <a:latin typeface="Lucida Sans Unicode"/>
                <a:cs typeface="Lucida Sans Unicode"/>
              </a:rPr>
              <a:t>пользователем сети</a:t>
            </a:r>
            <a:r>
              <a:rPr sz="4600" spc="-10" dirty="0">
                <a:latin typeface="Arial MT"/>
                <a:cs typeface="Arial MT"/>
              </a:rPr>
              <a:t>.</a:t>
            </a:r>
            <a:endParaRPr sz="4600" dirty="0">
              <a:latin typeface="Arial MT"/>
              <a:cs typeface="Arial 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400AF-DFAE-4F5E-843B-6C0CB94ED6C0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08245" y="1486649"/>
            <a:ext cx="10216515" cy="654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dirty="0"/>
              <a:t>Секреты</a:t>
            </a:r>
            <a:r>
              <a:rPr sz="4100" spc="-310" dirty="0"/>
              <a:t> </a:t>
            </a:r>
            <a:r>
              <a:rPr sz="4100" dirty="0"/>
              <a:t>цифровой</a:t>
            </a:r>
            <a:r>
              <a:rPr sz="4100" spc="-305" dirty="0"/>
              <a:t> </a:t>
            </a:r>
            <a:r>
              <a:rPr sz="4100" spc="-20" dirty="0"/>
              <a:t>безопасности:</a:t>
            </a:r>
            <a:r>
              <a:rPr sz="4100" spc="-310" dirty="0"/>
              <a:t> </a:t>
            </a:r>
            <a:r>
              <a:rPr sz="4100" spc="95" dirty="0"/>
              <a:t>твой</a:t>
            </a:r>
            <a:endParaRPr sz="4100"/>
          </a:p>
        </p:txBody>
      </p:sp>
      <p:sp>
        <p:nvSpPr>
          <p:cNvPr id="9" name="object 9"/>
          <p:cNvSpPr txBox="1"/>
          <p:nvPr/>
        </p:nvSpPr>
        <p:spPr>
          <a:xfrm>
            <a:off x="7408250" y="2010524"/>
            <a:ext cx="9412605" cy="47656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spc="95" dirty="0">
                <a:solidFill>
                  <a:srgbClr val="332C2C"/>
                </a:solidFill>
                <a:latin typeface="Lucida Sans Unicode"/>
                <a:cs typeface="Lucida Sans Unicode"/>
              </a:rPr>
              <a:t>персональный</a:t>
            </a:r>
            <a:r>
              <a:rPr sz="4100" spc="-480" dirty="0">
                <a:solidFill>
                  <a:srgbClr val="332C2C"/>
                </a:solidFill>
                <a:latin typeface="Lucida Sans Unicode"/>
                <a:cs typeface="Lucida Sans Unicode"/>
              </a:rPr>
              <a:t> </a:t>
            </a:r>
            <a:r>
              <a:rPr sz="4100" spc="110" dirty="0">
                <a:solidFill>
                  <a:srgbClr val="332C2C"/>
                </a:solidFill>
                <a:latin typeface="Lucida Sans Unicode"/>
                <a:cs typeface="Lucida Sans Unicode"/>
              </a:rPr>
              <a:t>щит</a:t>
            </a:r>
            <a:endParaRPr sz="41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75"/>
              </a:spcBef>
            </a:pPr>
            <a:endParaRPr sz="4100">
              <a:latin typeface="Lucida Sans Unicode"/>
              <a:cs typeface="Lucida Sans Unicode"/>
            </a:endParaRPr>
          </a:p>
          <a:p>
            <a:pPr marL="480695" marR="5080" indent="-635" algn="ctr">
              <a:lnSpc>
                <a:spcPct val="100000"/>
              </a:lnSpc>
            </a:pPr>
            <a:r>
              <a:rPr sz="3750" dirty="0">
                <a:latin typeface="Lucida Sans Unicode"/>
                <a:cs typeface="Lucida Sans Unicode"/>
              </a:rPr>
              <a:t>Главные</a:t>
            </a:r>
            <a:r>
              <a:rPr sz="3750" spc="-340" dirty="0">
                <a:latin typeface="Lucida Sans Unicode"/>
                <a:cs typeface="Lucida Sans Unicode"/>
              </a:rPr>
              <a:t> </a:t>
            </a:r>
            <a:r>
              <a:rPr sz="3750" spc="-30" dirty="0">
                <a:latin typeface="Lucida Sans Unicode"/>
                <a:cs typeface="Lucida Sans Unicode"/>
              </a:rPr>
              <a:t>секреты</a:t>
            </a:r>
            <a:r>
              <a:rPr sz="3750" spc="-340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цифровой </a:t>
            </a:r>
            <a:r>
              <a:rPr sz="3750" spc="-30" dirty="0">
                <a:latin typeface="Lucida Sans Unicode"/>
                <a:cs typeface="Lucida Sans Unicode"/>
              </a:rPr>
              <a:t>безопасности</a:t>
            </a:r>
            <a:r>
              <a:rPr sz="3750" spc="-355" dirty="0">
                <a:latin typeface="Lucida Sans Unicode"/>
                <a:cs typeface="Lucida Sans Unicode"/>
              </a:rPr>
              <a:t> </a:t>
            </a:r>
            <a:r>
              <a:rPr sz="3750" spc="-75" dirty="0">
                <a:latin typeface="Lucida Sans Unicode"/>
                <a:cs typeface="Lucida Sans Unicode"/>
              </a:rPr>
              <a:t>для</a:t>
            </a:r>
            <a:r>
              <a:rPr sz="3750" spc="-35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защиты</a:t>
            </a:r>
            <a:r>
              <a:rPr sz="3750" spc="-355" dirty="0">
                <a:latin typeface="Lucida Sans Unicode"/>
                <a:cs typeface="Lucida Sans Unicode"/>
              </a:rPr>
              <a:t> </a:t>
            </a:r>
            <a:r>
              <a:rPr sz="3750" spc="-114" dirty="0">
                <a:latin typeface="Lucida Sans Unicode"/>
                <a:cs typeface="Lucida Sans Unicode"/>
              </a:rPr>
              <a:t>данных</a:t>
            </a:r>
            <a:r>
              <a:rPr sz="3750" spc="-114" dirty="0">
                <a:latin typeface="Arial MT"/>
                <a:cs typeface="Arial MT"/>
              </a:rPr>
              <a:t>.</a:t>
            </a:r>
            <a:r>
              <a:rPr sz="3750" spc="-210" dirty="0">
                <a:latin typeface="Arial MT"/>
                <a:cs typeface="Arial MT"/>
              </a:rPr>
              <a:t> </a:t>
            </a:r>
            <a:r>
              <a:rPr sz="3750" spc="-25" dirty="0">
                <a:latin typeface="Lucida Sans Unicode"/>
                <a:cs typeface="Lucida Sans Unicode"/>
              </a:rPr>
              <a:t>Как </a:t>
            </a:r>
            <a:r>
              <a:rPr sz="3750" spc="80" dirty="0">
                <a:latin typeface="Lucida Sans Unicode"/>
                <a:cs typeface="Lucida Sans Unicode"/>
              </a:rPr>
              <a:t>уберечь</a:t>
            </a:r>
            <a:r>
              <a:rPr sz="3750" spc="-44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себя</a:t>
            </a:r>
            <a:r>
              <a:rPr sz="3750" spc="-434" dirty="0">
                <a:latin typeface="Lucida Sans Unicode"/>
                <a:cs typeface="Lucida Sans Unicode"/>
              </a:rPr>
              <a:t> </a:t>
            </a:r>
            <a:r>
              <a:rPr sz="3750" spc="-80" dirty="0">
                <a:latin typeface="Lucida Sans Unicode"/>
                <a:cs typeface="Lucida Sans Unicode"/>
              </a:rPr>
              <a:t>от</a:t>
            </a:r>
            <a:r>
              <a:rPr sz="3750" spc="-434" dirty="0">
                <a:latin typeface="Lucida Sans Unicode"/>
                <a:cs typeface="Lucida Sans Unicode"/>
              </a:rPr>
              <a:t> </a:t>
            </a:r>
            <a:r>
              <a:rPr sz="3750" spc="-50" dirty="0">
                <a:latin typeface="Lucida Sans Unicode"/>
                <a:cs typeface="Lucida Sans Unicode"/>
              </a:rPr>
              <a:t>хакеров</a:t>
            </a:r>
            <a:r>
              <a:rPr sz="3750" spc="-434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и</a:t>
            </a:r>
            <a:r>
              <a:rPr sz="3750" spc="-434" dirty="0">
                <a:latin typeface="Lucida Sans Unicode"/>
                <a:cs typeface="Lucida Sans Unicode"/>
              </a:rPr>
              <a:t> </a:t>
            </a:r>
            <a:r>
              <a:rPr sz="3750" spc="-10" dirty="0">
                <a:latin typeface="Lucida Sans Unicode"/>
                <a:cs typeface="Lucida Sans Unicode"/>
              </a:rPr>
              <a:t>вирусов</a:t>
            </a:r>
            <a:r>
              <a:rPr sz="3750" spc="-10" dirty="0">
                <a:latin typeface="Arial MT"/>
                <a:cs typeface="Arial MT"/>
              </a:rPr>
              <a:t>.</a:t>
            </a:r>
            <a:endParaRPr sz="3750">
              <a:latin typeface="Arial MT"/>
              <a:cs typeface="Arial MT"/>
            </a:endParaRPr>
          </a:p>
          <a:p>
            <a:pPr marL="1230630" marR="754380" algn="ctr">
              <a:lnSpc>
                <a:spcPct val="100000"/>
              </a:lnSpc>
            </a:pPr>
            <a:r>
              <a:rPr sz="3750" spc="-85" dirty="0">
                <a:latin typeface="Lucida Sans Unicode"/>
                <a:cs typeface="Lucida Sans Unicode"/>
              </a:rPr>
              <a:t>Твой</a:t>
            </a:r>
            <a:r>
              <a:rPr sz="3750" spc="-400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персональный</a:t>
            </a:r>
            <a:r>
              <a:rPr sz="3750" spc="-395" dirty="0">
                <a:latin typeface="Lucida Sans Unicode"/>
                <a:cs typeface="Lucida Sans Unicode"/>
              </a:rPr>
              <a:t> </a:t>
            </a:r>
            <a:r>
              <a:rPr sz="3750" dirty="0">
                <a:latin typeface="Lucida Sans Unicode"/>
                <a:cs typeface="Lucida Sans Unicode"/>
              </a:rPr>
              <a:t>щит</a:t>
            </a:r>
            <a:r>
              <a:rPr sz="3750" spc="-400" dirty="0">
                <a:latin typeface="Lucida Sans Unicode"/>
                <a:cs typeface="Lucida Sans Unicode"/>
              </a:rPr>
              <a:t> </a:t>
            </a:r>
            <a:r>
              <a:rPr sz="3750" spc="195" dirty="0">
                <a:latin typeface="Lucida Sans Unicode"/>
                <a:cs typeface="Lucida Sans Unicode"/>
              </a:rPr>
              <a:t>в</a:t>
            </a:r>
            <a:r>
              <a:rPr sz="3750" spc="-395" dirty="0">
                <a:latin typeface="Lucida Sans Unicode"/>
                <a:cs typeface="Lucida Sans Unicode"/>
              </a:rPr>
              <a:t> </a:t>
            </a:r>
            <a:r>
              <a:rPr sz="3750" spc="-20" dirty="0">
                <a:latin typeface="Lucida Sans Unicode"/>
                <a:cs typeface="Lucida Sans Unicode"/>
              </a:rPr>
              <a:t>мире </a:t>
            </a:r>
            <a:r>
              <a:rPr sz="3750" spc="-10" dirty="0">
                <a:latin typeface="Lucida Sans Unicode"/>
                <a:cs typeface="Lucida Sans Unicode"/>
              </a:rPr>
              <a:t>интернета</a:t>
            </a:r>
            <a:r>
              <a:rPr sz="3750" spc="-10" dirty="0">
                <a:latin typeface="Arial MT"/>
                <a:cs typeface="Arial MT"/>
              </a:rPr>
              <a:t>.</a:t>
            </a:r>
            <a:endParaRPr sz="3750">
              <a:latin typeface="Arial MT"/>
              <a:cs typeface="Arial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070CA-1E6C-441F-AE0D-D09E58C47034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255" cy="4195445"/>
          </a:xfrm>
          <a:custGeom>
            <a:avLst/>
            <a:gdLst/>
            <a:ahLst/>
            <a:cxnLst/>
            <a:rect l="l" t="t" r="r" b="b"/>
            <a:pathLst>
              <a:path w="2929255" h="4195445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8913" y="4195028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993"/>
            <a:ext cx="18288000" cy="10277475"/>
            <a:chOff x="0" y="9993"/>
            <a:chExt cx="18288000" cy="1027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48843"/>
              <a:ext cx="18288000" cy="9251950"/>
            </a:xfrm>
            <a:custGeom>
              <a:avLst/>
              <a:gdLst/>
              <a:ahLst/>
              <a:cxnLst/>
              <a:rect l="l" t="t" r="r" b="b"/>
              <a:pathLst>
                <a:path w="18288000" h="9251950">
                  <a:moveTo>
                    <a:pt x="18287988" y="9203842"/>
                  </a:moveTo>
                  <a:lnTo>
                    <a:pt x="0" y="9203842"/>
                  </a:lnTo>
                  <a:lnTo>
                    <a:pt x="0" y="9251467"/>
                  </a:lnTo>
                  <a:lnTo>
                    <a:pt x="18287988" y="9251467"/>
                  </a:lnTo>
                  <a:lnTo>
                    <a:pt x="18287988" y="9203842"/>
                  </a:lnTo>
                  <a:close/>
                </a:path>
                <a:path w="18288000" h="9251950">
                  <a:moveTo>
                    <a:pt x="18287988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7988" y="4762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5249" y="4176852"/>
            <a:ext cx="7430770" cy="38461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Кибербуллинг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0" dirty="0">
                <a:solidFill>
                  <a:srgbClr val="332C2C"/>
                </a:solidFill>
                <a:latin typeface="Verdana"/>
                <a:cs typeface="Verdana"/>
              </a:rPr>
              <a:t>-</a:t>
            </a:r>
            <a:r>
              <a:rPr sz="2750" spc="-1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серьезная</a:t>
            </a:r>
            <a:r>
              <a:rPr sz="2750" spc="-13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проблема </a:t>
            </a:r>
            <a:r>
              <a:rPr sz="2750" spc="260" dirty="0">
                <a:solidFill>
                  <a:srgbClr val="332C2C"/>
                </a:solidFill>
                <a:latin typeface="Tahoma"/>
                <a:cs typeface="Tahoma"/>
              </a:rPr>
              <a:t>современного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165" dirty="0">
                <a:solidFill>
                  <a:srgbClr val="332C2C"/>
                </a:solidFill>
                <a:latin typeface="Tahoma"/>
                <a:cs typeface="Tahoma"/>
              </a:rPr>
              <a:t>общества.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75" dirty="0">
                <a:solidFill>
                  <a:srgbClr val="332C2C"/>
                </a:solidFill>
                <a:latin typeface="Tahoma"/>
                <a:cs typeface="Tahoma"/>
              </a:rPr>
              <a:t>Важно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150" dirty="0">
                <a:solidFill>
                  <a:srgbClr val="332C2C"/>
                </a:solidFill>
                <a:latin typeface="Tahoma"/>
                <a:cs typeface="Tahoma"/>
              </a:rPr>
              <a:t>обучать </a:t>
            </a:r>
            <a:r>
              <a:rPr sz="2750" spc="185" dirty="0">
                <a:solidFill>
                  <a:srgbClr val="332C2C"/>
                </a:solidFill>
                <a:latin typeface="Tahoma"/>
                <a:cs typeface="Tahoma"/>
              </a:rPr>
              <a:t>детей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340" dirty="0">
                <a:solidFill>
                  <a:srgbClr val="332C2C"/>
                </a:solidFill>
                <a:latin typeface="Tahoma"/>
                <a:cs typeface="Tahoma"/>
              </a:rPr>
              <a:t>и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20" dirty="0">
                <a:solidFill>
                  <a:srgbClr val="332C2C"/>
                </a:solidFill>
                <a:latin typeface="Tahoma"/>
                <a:cs typeface="Tahoma"/>
              </a:rPr>
              <a:t>взрослых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45" dirty="0">
                <a:solidFill>
                  <a:srgbClr val="332C2C"/>
                </a:solidFill>
                <a:latin typeface="Tahoma"/>
                <a:cs typeface="Tahoma"/>
              </a:rPr>
              <a:t>осознанному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90" dirty="0">
                <a:solidFill>
                  <a:srgbClr val="332C2C"/>
                </a:solidFill>
                <a:latin typeface="Tahoma"/>
                <a:cs typeface="Tahoma"/>
              </a:rPr>
              <a:t>и </a:t>
            </a:r>
            <a:r>
              <a:rPr sz="2750" spc="245" dirty="0">
                <a:solidFill>
                  <a:srgbClr val="332C2C"/>
                </a:solidFill>
                <a:latin typeface="Tahoma"/>
                <a:cs typeface="Tahoma"/>
              </a:rPr>
              <a:t>безопасному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60" dirty="0">
                <a:solidFill>
                  <a:srgbClr val="332C2C"/>
                </a:solidFill>
                <a:latin typeface="Tahoma"/>
                <a:cs typeface="Tahoma"/>
              </a:rPr>
              <a:t>поведению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29" dirty="0">
                <a:solidFill>
                  <a:srgbClr val="332C2C"/>
                </a:solidFill>
                <a:latin typeface="Tahoma"/>
                <a:cs typeface="Tahoma"/>
              </a:rPr>
              <a:t>в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332C2C"/>
                </a:solidFill>
                <a:latin typeface="Tahoma"/>
                <a:cs typeface="Tahoma"/>
              </a:rPr>
              <a:t>сети.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90" dirty="0">
                <a:solidFill>
                  <a:srgbClr val="332C2C"/>
                </a:solidFill>
                <a:latin typeface="Tahoma"/>
                <a:cs typeface="Tahoma"/>
              </a:rPr>
              <a:t>Не </a:t>
            </a:r>
            <a:r>
              <a:rPr sz="2750" spc="175" dirty="0">
                <a:solidFill>
                  <a:srgbClr val="332C2C"/>
                </a:solidFill>
                <a:latin typeface="Tahoma"/>
                <a:cs typeface="Tahoma"/>
              </a:rPr>
              <a:t>молчи,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50" dirty="0">
                <a:solidFill>
                  <a:srgbClr val="332C2C"/>
                </a:solidFill>
                <a:latin typeface="Tahoma"/>
                <a:cs typeface="Tahoma"/>
              </a:rPr>
              <a:t>если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80" dirty="0">
                <a:solidFill>
                  <a:srgbClr val="332C2C"/>
                </a:solidFill>
                <a:latin typeface="Tahoma"/>
                <a:cs typeface="Tahoma"/>
              </a:rPr>
              <a:t>видишь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50" dirty="0">
                <a:solidFill>
                  <a:srgbClr val="332C2C"/>
                </a:solidFill>
                <a:latin typeface="Tahoma"/>
                <a:cs typeface="Tahoma"/>
              </a:rPr>
              <a:t>онлайн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00" dirty="0">
                <a:solidFill>
                  <a:srgbClr val="332C2C"/>
                </a:solidFill>
                <a:latin typeface="Tahoma"/>
                <a:cs typeface="Tahoma"/>
              </a:rPr>
              <a:t>травлю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dirty="0">
                <a:solidFill>
                  <a:srgbClr val="332C2C"/>
                </a:solidFill>
                <a:latin typeface="Tahoma"/>
                <a:cs typeface="Tahoma"/>
              </a:rPr>
              <a:t>- </a:t>
            </a:r>
            <a:r>
              <a:rPr sz="2750" spc="240" dirty="0">
                <a:solidFill>
                  <a:srgbClr val="332C2C"/>
                </a:solidFill>
                <a:latin typeface="Tahoma"/>
                <a:cs typeface="Tahoma"/>
              </a:rPr>
              <a:t>скажи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332C2C"/>
                </a:solidFill>
                <a:latin typeface="Tahoma"/>
                <a:cs typeface="Tahoma"/>
              </a:rPr>
              <a:t>"СТОП"!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130" dirty="0">
                <a:solidFill>
                  <a:srgbClr val="332C2C"/>
                </a:solidFill>
                <a:latin typeface="Tahoma"/>
                <a:cs typeface="Tahoma"/>
              </a:rPr>
              <a:t>Будьте </a:t>
            </a:r>
            <a:r>
              <a:rPr sz="2750" spc="225" dirty="0">
                <a:solidFill>
                  <a:srgbClr val="332C2C"/>
                </a:solidFill>
                <a:latin typeface="Tahoma"/>
                <a:cs typeface="Tahoma"/>
              </a:rPr>
              <a:t>доброжелательными</a:t>
            </a:r>
            <a:r>
              <a:rPr sz="2750" spc="-6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90" dirty="0">
                <a:solidFill>
                  <a:srgbClr val="332C2C"/>
                </a:solidFill>
                <a:latin typeface="Tahoma"/>
                <a:cs typeface="Tahoma"/>
              </a:rPr>
              <a:t>и </a:t>
            </a:r>
            <a:r>
              <a:rPr sz="2750" spc="280" dirty="0">
                <a:solidFill>
                  <a:srgbClr val="332C2C"/>
                </a:solidFill>
                <a:latin typeface="Tahoma"/>
                <a:cs typeface="Tahoma"/>
              </a:rPr>
              <a:t>поддерживающими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15" dirty="0">
                <a:solidFill>
                  <a:srgbClr val="332C2C"/>
                </a:solidFill>
                <a:latin typeface="Tahoma"/>
                <a:cs typeface="Tahoma"/>
              </a:rPr>
              <a:t>друг</a:t>
            </a:r>
            <a:r>
              <a:rPr sz="2750" spc="-12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00" dirty="0">
                <a:solidFill>
                  <a:srgbClr val="332C2C"/>
                </a:solidFill>
                <a:latin typeface="Tahoma"/>
                <a:cs typeface="Tahoma"/>
              </a:rPr>
              <a:t>друга</a:t>
            </a:r>
            <a:r>
              <a:rPr sz="2750" spc="-125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332C2C"/>
                </a:solidFill>
                <a:latin typeface="Tahoma"/>
                <a:cs typeface="Tahoma"/>
              </a:rPr>
              <a:t>в </a:t>
            </a:r>
            <a:r>
              <a:rPr sz="2750" spc="220" dirty="0">
                <a:solidFill>
                  <a:srgbClr val="332C2C"/>
                </a:solidFill>
                <a:latin typeface="Tahoma"/>
                <a:cs typeface="Tahoma"/>
              </a:rPr>
              <a:t>виртуальном</a:t>
            </a:r>
            <a:r>
              <a:rPr sz="2750" spc="-130" dirty="0">
                <a:solidFill>
                  <a:srgbClr val="332C2C"/>
                </a:solidFill>
                <a:latin typeface="Tahoma"/>
                <a:cs typeface="Tahoma"/>
              </a:rPr>
              <a:t> </a:t>
            </a:r>
            <a:r>
              <a:rPr sz="2750" spc="200" dirty="0">
                <a:solidFill>
                  <a:srgbClr val="332C2C"/>
                </a:solidFill>
                <a:latin typeface="Tahoma"/>
                <a:cs typeface="Tahoma"/>
              </a:rPr>
              <a:t>мире.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9817" y="1429588"/>
            <a:ext cx="5638165" cy="2463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1300"/>
              </a:spcBef>
            </a:pPr>
            <a:r>
              <a:rPr spc="-10" dirty="0"/>
              <a:t>Кибербуллинг: </a:t>
            </a:r>
            <a:r>
              <a:rPr spc="105" dirty="0"/>
              <a:t>скажи</a:t>
            </a:r>
            <a:r>
              <a:rPr spc="-755" dirty="0"/>
              <a:t> </a:t>
            </a:r>
            <a:r>
              <a:rPr spc="-320" dirty="0"/>
              <a:t>"СТОП" </a:t>
            </a:r>
            <a:r>
              <a:rPr spc="100" dirty="0"/>
              <a:t>травле</a:t>
            </a:r>
            <a:r>
              <a:rPr spc="-760" dirty="0"/>
              <a:t> </a:t>
            </a:r>
            <a:r>
              <a:rPr spc="375" dirty="0"/>
              <a:t>в</a:t>
            </a:r>
            <a:r>
              <a:rPr spc="-760" dirty="0"/>
              <a:t> </a:t>
            </a:r>
            <a:r>
              <a:rPr spc="-10" dirty="0"/>
              <a:t>Сети!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D1838-C409-491F-B38E-05C4D366EFF7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0886" y="7929340"/>
            <a:ext cx="2947670" cy="2357755"/>
          </a:xfrm>
          <a:custGeom>
            <a:avLst/>
            <a:gdLst/>
            <a:ahLst/>
            <a:cxnLst/>
            <a:rect l="l" t="t" r="r" b="b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ln w="25012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506" y="-12505"/>
            <a:ext cx="18300700" cy="2339340"/>
            <a:chOff x="-12506" y="-12505"/>
            <a:chExt cx="18300700" cy="23393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740660" cy="2314575"/>
            </a:xfrm>
            <a:custGeom>
              <a:avLst/>
              <a:gdLst/>
              <a:ahLst/>
              <a:cxnLst/>
              <a:rect l="l" t="t" r="r" b="b"/>
              <a:pathLst>
                <a:path w="2740660" h="2314575">
                  <a:moveTo>
                    <a:pt x="2740301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4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6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2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2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6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1"/>
                  </a:lnTo>
                  <a:lnTo>
                    <a:pt x="762293" y="1864232"/>
                  </a:lnTo>
                  <a:lnTo>
                    <a:pt x="727162" y="1893365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ln w="25012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36308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18287988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7988" y="47625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9754514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52059" y="1318856"/>
            <a:ext cx="11138535" cy="17748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673860" marR="5080" indent="-1661795">
              <a:lnSpc>
                <a:spcPct val="100899"/>
              </a:lnSpc>
              <a:spcBef>
                <a:spcPts val="65"/>
              </a:spcBef>
            </a:pPr>
            <a:r>
              <a:rPr sz="5700" spc="70" dirty="0"/>
              <a:t>Цифровая</a:t>
            </a:r>
            <a:r>
              <a:rPr sz="5700" spc="-700" dirty="0"/>
              <a:t> </a:t>
            </a:r>
            <a:r>
              <a:rPr sz="5700" spc="90" dirty="0"/>
              <a:t>зависимость:</a:t>
            </a:r>
            <a:r>
              <a:rPr sz="5700" spc="-700" dirty="0"/>
              <a:t> </a:t>
            </a:r>
            <a:r>
              <a:rPr sz="5700" spc="120" dirty="0"/>
              <a:t>как</a:t>
            </a:r>
            <a:r>
              <a:rPr sz="5700" spc="-695" dirty="0"/>
              <a:t> </a:t>
            </a:r>
            <a:r>
              <a:rPr sz="5700" spc="75" dirty="0"/>
              <a:t>не </a:t>
            </a:r>
            <a:r>
              <a:rPr sz="5700" spc="114" dirty="0"/>
              <a:t>стать</a:t>
            </a:r>
            <a:r>
              <a:rPr sz="5700" spc="-710" dirty="0"/>
              <a:t> </a:t>
            </a:r>
            <a:r>
              <a:rPr sz="5700" spc="70" dirty="0"/>
              <a:t>рабом</a:t>
            </a:r>
            <a:r>
              <a:rPr sz="5700" spc="-710" dirty="0"/>
              <a:t> </a:t>
            </a:r>
            <a:r>
              <a:rPr sz="5700" spc="-10" dirty="0"/>
              <a:t>гаджета?</a:t>
            </a:r>
            <a:endParaRPr sz="57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45"/>
              </a:spcBef>
            </a:pPr>
            <a:r>
              <a:rPr spc="310" dirty="0"/>
              <a:t>Цифровая</a:t>
            </a:r>
            <a:r>
              <a:rPr spc="-160" dirty="0"/>
              <a:t> </a:t>
            </a:r>
            <a:r>
              <a:rPr spc="300" dirty="0"/>
              <a:t>зависимость</a:t>
            </a:r>
            <a:r>
              <a:rPr spc="-155" dirty="0"/>
              <a:t> </a:t>
            </a:r>
            <a:r>
              <a:rPr spc="250" dirty="0"/>
              <a:t>может</a:t>
            </a:r>
            <a:r>
              <a:rPr spc="-155" dirty="0"/>
              <a:t> </a:t>
            </a:r>
            <a:r>
              <a:rPr spc="215" dirty="0"/>
              <a:t>оказаться</a:t>
            </a:r>
            <a:r>
              <a:rPr spc="-155" dirty="0"/>
              <a:t> </a:t>
            </a:r>
            <a:r>
              <a:rPr spc="250" dirty="0"/>
              <a:t>опасной.</a:t>
            </a:r>
            <a:r>
              <a:rPr spc="-155" dirty="0"/>
              <a:t> </a:t>
            </a:r>
            <a:r>
              <a:rPr spc="275" dirty="0"/>
              <a:t>Для </a:t>
            </a:r>
            <a:r>
              <a:rPr spc="315" dirty="0"/>
              <a:t>избежания</a:t>
            </a:r>
            <a:r>
              <a:rPr spc="-165" dirty="0"/>
              <a:t> </a:t>
            </a:r>
            <a:r>
              <a:rPr spc="95" dirty="0"/>
              <a:t>этого,</a:t>
            </a:r>
            <a:r>
              <a:rPr spc="-160" dirty="0"/>
              <a:t> </a:t>
            </a:r>
            <a:r>
              <a:rPr spc="229" dirty="0"/>
              <a:t>установите</a:t>
            </a:r>
            <a:r>
              <a:rPr spc="-160" dirty="0"/>
              <a:t> </a:t>
            </a:r>
            <a:r>
              <a:rPr spc="315" dirty="0"/>
              <a:t>ограничения</a:t>
            </a:r>
            <a:r>
              <a:rPr spc="-160" dirty="0"/>
              <a:t> </a:t>
            </a:r>
            <a:r>
              <a:rPr spc="285" dirty="0"/>
              <a:t>на</a:t>
            </a:r>
            <a:r>
              <a:rPr spc="-160" dirty="0"/>
              <a:t> </a:t>
            </a:r>
            <a:r>
              <a:rPr spc="355" dirty="0"/>
              <a:t>время </a:t>
            </a:r>
            <a:r>
              <a:rPr spc="310" dirty="0"/>
              <a:t>использования</a:t>
            </a:r>
            <a:r>
              <a:rPr spc="-175" dirty="0"/>
              <a:t> </a:t>
            </a:r>
            <a:r>
              <a:rPr spc="155" dirty="0"/>
              <a:t>гаджетов,</a:t>
            </a:r>
            <a:r>
              <a:rPr spc="-170" dirty="0"/>
              <a:t> </a:t>
            </a:r>
            <a:r>
              <a:rPr spc="305" dirty="0"/>
              <a:t>проводите</a:t>
            </a:r>
            <a:r>
              <a:rPr spc="-170" dirty="0"/>
              <a:t> </a:t>
            </a:r>
            <a:r>
              <a:rPr spc="365" dirty="0"/>
              <a:t>время</a:t>
            </a:r>
            <a:r>
              <a:rPr spc="-170" dirty="0"/>
              <a:t> </a:t>
            </a:r>
            <a:r>
              <a:rPr spc="300" dirty="0"/>
              <a:t>без</a:t>
            </a:r>
            <a:r>
              <a:rPr spc="-170" dirty="0"/>
              <a:t> </a:t>
            </a:r>
            <a:r>
              <a:rPr spc="120" dirty="0"/>
              <a:t>них, </a:t>
            </a:r>
            <a:r>
              <a:rPr spc="290" dirty="0"/>
              <a:t>занимайтесь</a:t>
            </a:r>
            <a:r>
              <a:rPr spc="-165" dirty="0"/>
              <a:t> </a:t>
            </a:r>
            <a:r>
              <a:rPr spc="310" dirty="0"/>
              <a:t>спортом</a:t>
            </a:r>
            <a:r>
              <a:rPr spc="-160" dirty="0"/>
              <a:t> </a:t>
            </a:r>
            <a:r>
              <a:rPr spc="430" dirty="0"/>
              <a:t>и</a:t>
            </a:r>
            <a:r>
              <a:rPr spc="-165" dirty="0"/>
              <a:t> </a:t>
            </a:r>
            <a:r>
              <a:rPr spc="285" dirty="0"/>
              <a:t>общайтесь</a:t>
            </a:r>
            <a:r>
              <a:rPr spc="-160" dirty="0"/>
              <a:t> </a:t>
            </a:r>
            <a:r>
              <a:rPr spc="210" dirty="0"/>
              <a:t>вживую.</a:t>
            </a:r>
            <a:r>
              <a:rPr spc="-165" dirty="0"/>
              <a:t> </a:t>
            </a:r>
            <a:r>
              <a:rPr spc="245" dirty="0"/>
              <a:t>Помните, </a:t>
            </a:r>
            <a:r>
              <a:rPr spc="145" dirty="0"/>
              <a:t>что</a:t>
            </a:r>
            <a:r>
              <a:rPr spc="-165" dirty="0"/>
              <a:t> </a:t>
            </a:r>
            <a:r>
              <a:rPr spc="215" dirty="0"/>
              <a:t>гаджеты</a:t>
            </a:r>
            <a:r>
              <a:rPr spc="-165" dirty="0"/>
              <a:t> </a:t>
            </a:r>
            <a:r>
              <a:rPr spc="315" dirty="0"/>
              <a:t>должны</a:t>
            </a:r>
            <a:r>
              <a:rPr spc="-160" dirty="0"/>
              <a:t> </a:t>
            </a:r>
            <a:r>
              <a:rPr spc="225" dirty="0"/>
              <a:t>быть</a:t>
            </a:r>
            <a:r>
              <a:rPr spc="-165" dirty="0"/>
              <a:t> </a:t>
            </a:r>
            <a:r>
              <a:rPr spc="254" dirty="0"/>
              <a:t>инструментом,</a:t>
            </a:r>
            <a:r>
              <a:rPr spc="-160" dirty="0"/>
              <a:t> </a:t>
            </a:r>
            <a:r>
              <a:rPr spc="200" dirty="0"/>
              <a:t>а</a:t>
            </a:r>
            <a:r>
              <a:rPr spc="-165" dirty="0"/>
              <a:t> </a:t>
            </a:r>
            <a:r>
              <a:rPr spc="340" dirty="0"/>
              <a:t>не</a:t>
            </a:r>
            <a:r>
              <a:rPr spc="-160" dirty="0"/>
              <a:t> </a:t>
            </a:r>
            <a:r>
              <a:rPr spc="375" dirty="0"/>
              <a:t>вашим </a:t>
            </a:r>
            <a:r>
              <a:rPr spc="229" dirty="0"/>
              <a:t>господством.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6C6AB-5E73-468E-9BBE-F5E44254BE29}"/>
              </a:ext>
            </a:extLst>
          </p:cNvPr>
          <p:cNvSpPr txBox="1"/>
          <p:nvPr/>
        </p:nvSpPr>
        <p:spPr>
          <a:xfrm>
            <a:off x="158750" y="12065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364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MT</vt:lpstr>
      <vt:lpstr>Lucida Sans Unicode</vt:lpstr>
      <vt:lpstr>Tahoma</vt:lpstr>
      <vt:lpstr>Verdana</vt:lpstr>
      <vt:lpstr>Office Theme</vt:lpstr>
      <vt:lpstr>Цифровая безопасность - презентация для классного часа в 11 классе</vt:lpstr>
      <vt:lpstr>Введение в цифровую безопасность</vt:lpstr>
      <vt:lpstr>Информационная война: защити свои данные!</vt:lpstr>
      <vt:lpstr>Социальные сети: друзья или враги?</vt:lpstr>
      <vt:lpstr>Презентация PowerPoint</vt:lpstr>
      <vt:lpstr>Секреты цифровой безопасности: твой</vt:lpstr>
      <vt:lpstr>Кибербуллинг: скажи "СТОП" травле в Сети!</vt:lpstr>
      <vt:lpstr>Цифровая зависимость: как не стать рабом гаджета?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2024-06-21T13:30:31Z</dcterms:created>
  <dcterms:modified xsi:type="dcterms:W3CDTF">2024-06-21T13:35:39Z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2024-06-21T00:00:00Z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2024-06-21T00:00:00Z</vt:filetime>
  </property>
  <property fmtid="{D5CDD505-2E9C-101B-9397-08002B2CF9AE}" pid="5" name="Producer">
    <vt:lpwstr>GPL Ghostscript 10.02.0</vt:lpwstr>
  </property>
</Properties>
</file>