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7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4247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-7620" y="54499"/>
            <a:ext cx="7315201" cy="2220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718"/>
              </a:lnSpc>
              <a:buNone/>
            </a:pPr>
            <a:r>
              <a:rPr lang="en-US" sz="4575" b="1" kern="0" spc="-137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Растительная клетка - презентация для урока биологии в 6 классе</a:t>
            </a:r>
            <a:endParaRPr lang="en-US" sz="4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-7620" y="2283811"/>
            <a:ext cx="7315201" cy="18852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22"/>
              </a:lnSpc>
              <a:buNone/>
            </a:pPr>
            <a:r>
              <a:rPr lang="en-US" sz="132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Растительная клетка является основной структурной и функциональной единицей всех растений. В этой презентации мы рассмотрим различные аспекты строения и функций растительной клетки, чтобы лучше понять, как они работают и поддерживают жизнь растений. От основных компонентов, таких как ядро и вакуоли, до более сложных процессов, таких как фотосинтез, эта презентация предоставит вам всеобъемлющее представление о растительной клетке.</a:t>
            </a:r>
            <a:endParaRPr lang="en-US" sz="13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DE406-21C9-46F0-9949-7672BF6F4E8F}"/>
              </a:ext>
            </a:extLst>
          </p:cNvPr>
          <p:cNvSpPr txBox="1"/>
          <p:nvPr/>
        </p:nvSpPr>
        <p:spPr>
          <a:xfrm>
            <a:off x="-7620" y="4680190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"Растительная клетка"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040AB-189A-4D3C-8B4D-07147717F51C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63126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Введение в тему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190881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0485" y="1950482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1908810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растительная клетка?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2736413"/>
            <a:ext cx="382000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Растительная клетка - это элементарная биологическая единица, из которой состоят все растительные организмы. Она содержит все необходимые компоненты для поддержания жизни и выполнения основных функций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190881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55362" y="1950482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1908810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Уникальные характеристики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2736413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отличие от животных клеток, растительные клетки имеют ряд уникальных особенностей, таких как клеточная стенка, пластиды и крупные вакуоли. Эти компоненты играют ключевую роль в жизни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60517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8338" y="6093381"/>
            <a:ext cx="18966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517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Важность изучения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532126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Понимание структуры и функций растительной клетки имеет большое значение для изучения биологии растений, их роли в экосистемах и применения в различных областях, таких как сельское хозяйство и медицина.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B244C-066A-418A-B68E-92A0F6E5C6D0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3269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9008" y="580311"/>
            <a:ext cx="6913126" cy="659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93"/>
              </a:lnSpc>
              <a:buNone/>
            </a:pPr>
            <a:r>
              <a:rPr lang="en-US" sz="4155" b="1" kern="0" spc="-125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История открытия клетки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44522" y="1556504"/>
            <a:ext cx="42148" cy="6095881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7" name="Shape 4"/>
          <p:cNvSpPr/>
          <p:nvPr/>
        </p:nvSpPr>
        <p:spPr>
          <a:xfrm>
            <a:off x="5003006" y="2010251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8" name="Shape 5"/>
          <p:cNvSpPr/>
          <p:nvPr/>
        </p:nvSpPr>
        <p:spPr>
          <a:xfrm>
            <a:off x="4528185" y="1793915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06064" y="1833443"/>
            <a:ext cx="119063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26336" y="1767483"/>
            <a:ext cx="2638187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1665 г.</a:t>
            </a:r>
            <a:endParaRPr lang="en-US" sz="2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26336" y="2223849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Английский ученый Роберт Гук первым использует термин "клетка" (cell) для описания мельчайших структурных единиц, которые он наблюдал под микроскопом в тонких срезах пробки.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03006" y="4112538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13" name="Shape 10"/>
          <p:cNvSpPr/>
          <p:nvPr/>
        </p:nvSpPr>
        <p:spPr>
          <a:xfrm>
            <a:off x="4528185" y="3896201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78204" y="3935730"/>
            <a:ext cx="174784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26336" y="3869769"/>
            <a:ext cx="2638187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1838-1839 гг.</a:t>
            </a:r>
            <a:endParaRPr lang="en-US" sz="2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26336" y="4326136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Немецкие ботаники Матиас Шлейден и Теодор Шванн формулируют клеточную теорию, согласно которой все живые организмы состоят из клеток и продуктов их жизнедеятельности.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03006" y="6214824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18" name="Shape 15"/>
          <p:cNvSpPr/>
          <p:nvPr/>
        </p:nvSpPr>
        <p:spPr>
          <a:xfrm>
            <a:off x="4528185" y="5998488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75465" y="6038017"/>
            <a:ext cx="180142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26336" y="5972056"/>
            <a:ext cx="3768566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Современные исследования</a:t>
            </a:r>
            <a:endParaRPr lang="en-US" sz="2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26336" y="6428423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 развитием технологий микроскопии ученые продолжают изучать все более тонкие детали строения и функций растительных клеток, открывая новые горизонты в понимании жизни растений.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45521-2B7A-433F-BE72-1A4DFFA97F0E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5871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Строение и функции ядра растительной клетки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Ядро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Ядро является центральным органоидом клетки, содержащим генетический материал. Оно отвечает за хранение, считывание и передачу наследственной информации, а также контролирует все процессы жизнедеятельности клетки.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Хромосомы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672245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Внутри ядра содержатся хромосомы - структуры, состоящие из ДНК и белков. Хромосомы несут всю наследственную информацию организма и передаются от клетки к клетке при делении.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Ядрышко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672245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Ядрышко - это особая структура внутри ядра, где происходит синтез рибосомных РНК. Рибосомы, собранные в ядрышке, затем перемещаются в цитоплазму, где участвуют в синтезе белков.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56A43-71FF-4650-AC0E-5CAD8EC3A141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42975"/>
            <a:ext cx="697599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Роль вакуолей и пластид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081689"/>
            <a:ext cx="3370064" cy="5204817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3114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Вакуоли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7783" y="2791897"/>
            <a:ext cx="2910483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Вакуоли - крупные полости внутри растительной клетки, заполненные водным раствором различных веществ. Они служат для хранения и накопления питательных веществ, регуляции осмотического давления и удаления продуктов жизнедеятельности.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2081689"/>
            <a:ext cx="3370064" cy="5204817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23114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Пластиды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0018" y="2791897"/>
            <a:ext cx="291048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Пластиды - специализированные органоиды, отвечающие за фотосинтез и другие ключевые функции в растительной клетке. Самый известный тип пластид - хлоропласты, содержащие хлорофилл и участвующие в фотосинтезе.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2081689"/>
            <a:ext cx="3370064" cy="5204817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2311479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Роль в жизни растений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2253" y="3139083"/>
            <a:ext cx="291048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Вакуоли и пластиды играют жизненно важную роль в поддержании структуры, метаболизма и жизнедеятельности растительных клеток, обеспечивая им возможность адаптироваться к различным условиям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E7029-2E20-41A4-B508-F275E9C46E07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93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37366" y="2940487"/>
            <a:ext cx="8548092" cy="6022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43"/>
              </a:lnSpc>
              <a:buNone/>
            </a:pPr>
            <a:r>
              <a:rPr lang="en-US" sz="3794" b="1" kern="0" spc="-114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Функции цитоплазмы и мембраны</a:t>
            </a:r>
            <a:endParaRPr lang="en-US" sz="37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366" y="3831788"/>
            <a:ext cx="481846" cy="48184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737366" y="4506278"/>
            <a:ext cx="2409349" cy="301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897" b="1" kern="0" spc="-57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Транспорт веществ</a:t>
            </a:r>
            <a:endParaRPr lang="en-US" sz="18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737366" y="4923115"/>
            <a:ext cx="2859167" cy="27753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8"/>
              </a:lnSpc>
              <a:buNone/>
            </a:pPr>
            <a:r>
              <a:rPr lang="en-US" sz="1518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Цитоплазма - жидкая среда клетки, в которой происходит перемещение различных веществ, необходимых для жизнедеятельности. Клеточная мембрана контролирует движение этих веществ внутрь и наружу клетки.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617" y="3831788"/>
            <a:ext cx="481846" cy="48184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85617" y="4506278"/>
            <a:ext cx="2859167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897" b="1" kern="0" spc="-57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Метаболические процессы</a:t>
            </a:r>
            <a:endParaRPr lang="en-US" sz="18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885617" y="5224343"/>
            <a:ext cx="2859167" cy="2466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8"/>
              </a:lnSpc>
              <a:buNone/>
            </a:pPr>
            <a:r>
              <a:rPr lang="en-US" sz="1518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цитоплазме протекают многочисленные химические реакции, обеспечивающие получение энергии и синтез необходимых для клетки молекул. Мембрана отграничивает эти процессы от внешней среды.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867" y="3831788"/>
            <a:ext cx="481846" cy="48184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033867" y="4506278"/>
            <a:ext cx="2859167" cy="6024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897" b="1" kern="0" spc="-57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Поддержание структуры</a:t>
            </a:r>
            <a:endParaRPr lang="en-US" sz="18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033867" y="5224343"/>
            <a:ext cx="2859167" cy="18502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8"/>
              </a:lnSpc>
              <a:buNone/>
            </a:pPr>
            <a:r>
              <a:rPr lang="en-US" sz="1518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Цитоплазма и мембрана вместе образуют цитоскелет, придающий клетке форму и жесткость. Это важно для сохранения целостности клетки и ее органелл.</a:t>
            </a:r>
            <a:endParaRPr lang="en-US" sz="1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D820A-8CBD-44E0-897B-9329863D8818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8107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Сравнение растительной клетки с другими типами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25247"/>
            <a:ext cx="29341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Растительная клетка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494603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Растительные клетки отличаются наличием прочной клеточной стенки, больших вакуолей и пластид, таких как хлоропласты. Эти структуры обеспечивают им повышенную механическую прочность и способность к фотосинтезу.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92524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Животная клетка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494603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отличие от растительных, животные клетки не имеют клеточной стенки и содержат меньшее количество вакуолей. Вместо этого они обладают развитыми органоидами для движения, пищеварения и размножения.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925247"/>
            <a:ext cx="31476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Бактериальная клетка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494603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Бактериальные клетки, как правило, меньше и проще устроены по сравнению с растительными и животными. Они не содержат мембранных органоидов, но имеют жесткую клеточную стенку и нуклеоид вместо ядра.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FFA87-C79B-4125-8493-E118E94FCF6A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554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29903" y="2751773"/>
            <a:ext cx="8570476" cy="1127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40"/>
              </a:lnSpc>
              <a:buNone/>
            </a:pPr>
            <a:r>
              <a:rPr lang="en-US" sz="3552" b="1" kern="0" spc="-107" dirty="0">
                <a:solidFill>
                  <a:srgbClr val="591CE6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Основные жизненные процессы растительной клетки</a:t>
            </a:r>
            <a:endParaRPr lang="en-US" sz="3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903" y="4150162"/>
            <a:ext cx="2856786" cy="7216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210282" y="5142428"/>
            <a:ext cx="2255401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kern="0" spc="-5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Фотосинтез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210282" y="5532477"/>
            <a:ext cx="2496026" cy="2020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Основной процесс, в ходе которого растительные клетки с помощью хлорофилла преобразуют энергию солнечного света в химическую энергию глюкозы.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688" y="4150162"/>
            <a:ext cx="2856786" cy="7216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67068" y="5142428"/>
            <a:ext cx="2255401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kern="0" spc="-5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Дыхание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067068" y="5532477"/>
            <a:ext cx="2496026" cy="1731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Клетки используют кислород для расщепления органических веществ, высвобождая энергию, необходимую для жизнедеятельности.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474" y="4150162"/>
            <a:ext cx="2856905" cy="72163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923853" y="5142428"/>
            <a:ext cx="2255401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kern="0" spc="-53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Рост и деление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923853" y="5532477"/>
            <a:ext cx="2496145" cy="2020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Клетки непрерывно делятся, позволяя растениям расти и развиваться. Деление контролируется генетической информацией в ядре.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AEAB3-0982-4B31-894C-45004E401583}"/>
              </a:ext>
            </a:extLst>
          </p:cNvPr>
          <p:cNvSpPr txBox="1"/>
          <p:nvPr/>
        </p:nvSpPr>
        <p:spPr>
          <a:xfrm>
            <a:off x="12834261" y="65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781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2024-06-02T12:49:34Z</dcterms:created>
  <dcterms:modified xsi:type="dcterms:W3CDTF">2024-06-02T12:54:51Z</dcterms:modified>
</cp:coreProperties>
</file>