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1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7580" y="36854"/>
            <a:ext cx="7315199" cy="19409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Живая и неживая природа</a:t>
            </a:r>
            <a:endParaRPr lang="en-US" sz="6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07580" y="2319469"/>
            <a:ext cx="7315199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 В данной презентации мы рассмотрим основные понятия и различия между живой и неживой природой. Это поможет учащимся 5-го класса лучше понять окружающий мир и роль биологии как науки о живых организмах. Мы изучим признаки живых существ, познакомимся с основными царствами жизни и затронем важные связи между живой и неживой природой.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F8651-FABB-47A0-9224-895C8A042584}"/>
              </a:ext>
            </a:extLst>
          </p:cNvPr>
          <p:cNvSpPr txBox="1"/>
          <p:nvPr/>
        </p:nvSpPr>
        <p:spPr>
          <a:xfrm>
            <a:off x="7307580" y="4902721"/>
            <a:ext cx="733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"Живая и неживая природа"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B035E4-B3B9-45D4-9C48-93A966045C9B}"/>
              </a:ext>
            </a:extLst>
          </p:cNvPr>
          <p:cNvSpPr txBox="1"/>
          <p:nvPr/>
        </p:nvSpPr>
        <p:spPr>
          <a:xfrm>
            <a:off x="50073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69187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Определения: живая и неживая природа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Живая природа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205407"/>
            <a:ext cx="46957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Живая природа состоит из всех живых организмов, которые способны самостоятельно размножаться, расти, развиваться и реагировать на изменения в окружающей среде. Сюда входят растения, животные, грибы и микроорганизмы.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687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Неживая природа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687" y="4205407"/>
            <a:ext cx="46957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Неживая природа включает в себя все нетвоРные объекты и явления, не обладающие признаками жизни. Это могут быть горные породы, вода, воздух, космические объекты и другие природные ресурсы и явления.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D97D-45DC-4A8A-AE5F-F5286C90F566}"/>
              </a:ext>
            </a:extLst>
          </p:cNvPr>
          <p:cNvSpPr txBox="1"/>
          <p:nvPr/>
        </p:nvSpPr>
        <p:spPr>
          <a:xfrm>
            <a:off x="50073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3920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037523" y="2919293"/>
            <a:ext cx="6788229" cy="5979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09"/>
              </a:lnSpc>
              <a:buNone/>
            </a:pPr>
            <a:r>
              <a:rPr lang="en-US" sz="376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Признаки живых организмов</a:t>
            </a:r>
            <a:endParaRPr lang="en-US" sz="37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037523" y="3953708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3166586" y="3989546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659386" y="4019431"/>
            <a:ext cx="2392085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Питание</a:t>
            </a:r>
            <a:endParaRPr lang="en-US" sz="18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659386" y="4433173"/>
            <a:ext cx="3560088" cy="12244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Живые организмы нуждаются в постоянном поступлении питательных веществ для получения энергии и построения собственных клеток и тканей.</a:t>
            </a:r>
            <a:endParaRPr lang="en-US" sz="15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410807" y="3953708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539871" y="3989546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8032671" y="4019431"/>
            <a:ext cx="2392085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Дыхание</a:t>
            </a:r>
            <a:endParaRPr lang="en-US" sz="18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032671" y="4433173"/>
            <a:ext cx="3560088" cy="12244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Живые существа поглощают кислород и выделяют углекислый газ в процессе дыхания, необходимом для высвобождения энергии.</a:t>
            </a:r>
            <a:endParaRPr lang="en-US" sz="15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3037523" y="5998488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3166586" y="6034326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659386" y="6064210"/>
            <a:ext cx="2392085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Рост и развитие</a:t>
            </a:r>
            <a:endParaRPr lang="en-US" sz="18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3659386" y="6477952"/>
            <a:ext cx="3560088" cy="12244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процессе роста и развития живые организмы увеличиваются в размерах, изменяют свою форму и приобретают новые функции.</a:t>
            </a:r>
            <a:endParaRPr lang="en-US" sz="15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410807" y="5998488"/>
            <a:ext cx="430530" cy="430530"/>
          </a:xfrm>
          <a:prstGeom prst="roundRect">
            <a:avLst>
              <a:gd name="adj" fmla="val 8000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539871" y="6034326"/>
            <a:ext cx="172283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4</a:t>
            </a:r>
            <a:endParaRPr lang="en-US" sz="2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8032671" y="6064210"/>
            <a:ext cx="2392085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Размножение</a:t>
            </a:r>
            <a:endParaRPr lang="en-US" sz="18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032671" y="6477952"/>
            <a:ext cx="3560088" cy="918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1"/>
              </a:lnSpc>
              <a:buNone/>
            </a:pPr>
            <a:r>
              <a:rPr lang="en-US" sz="1507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Живые организмы обладают способностью производить потомство, обеспечивая продолжение своего вида.</a:t>
            </a:r>
            <a:endParaRPr lang="en-US" sz="15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D704E2-F15B-41DD-8E01-4AB517D35B95}"/>
              </a:ext>
            </a:extLst>
          </p:cNvPr>
          <p:cNvSpPr txBox="1"/>
          <p:nvPr/>
        </p:nvSpPr>
        <p:spPr>
          <a:xfrm>
            <a:off x="50073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039064"/>
            <a:ext cx="66457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Царства живой природы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Животные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3858220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 гетеротрофные многоклеточные организмы, способные к активному движению и питающиеся готовыми органическими веществами.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Растения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3858220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 автотрофные организмы, способные самостоятельно производить органические вещества из неорганических за счет фотосинтеза.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Грибы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3858220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 эукариотические гетеротрофные организмы, характеризующиеся наличием клеточных стенок и отсутствием хлорофилла.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AAED9-BE2F-4F8C-A548-001DC4FB3822}"/>
              </a:ext>
            </a:extLst>
          </p:cNvPr>
          <p:cNvSpPr txBox="1"/>
          <p:nvPr/>
        </p:nvSpPr>
        <p:spPr>
          <a:xfrm>
            <a:off x="50073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96988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Животные, растения, грибы и бактерии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802969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3580567"/>
            <a:ext cx="22333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Животные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060984"/>
            <a:ext cx="2233374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Многообразные органические существа, способные к активному движению, питанию готовыми органическими веществами и размножению.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19" y="2802969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15019" y="3580567"/>
            <a:ext cx="22334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Растения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915019" y="4060984"/>
            <a:ext cx="223349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Фотосинтезирующие организмы, которые производят органические вещества из неорганических и являются основой пищевых цепей.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802969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580567"/>
            <a:ext cx="22333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Грибы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060984"/>
            <a:ext cx="2233374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Гетеротрофные организмы, которые питаются готовыми органическими веществами и выполняют важную роль в природных экосистемах.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399" y="2802969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048399" y="3580567"/>
            <a:ext cx="22334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Бактерии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048399" y="4060984"/>
            <a:ext cx="223349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Одноклеточные прокариотические организмы, играющие ключевую роль в биогеохимических циклах и жизнедеятельности многих живых существ.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FE5BE7-29BF-47BD-8210-6538BCFABC57}"/>
              </a:ext>
            </a:extLst>
          </p:cNvPr>
          <p:cNvSpPr txBox="1"/>
          <p:nvPr/>
        </p:nvSpPr>
        <p:spPr>
          <a:xfrm>
            <a:off x="50073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34760"/>
            <a:ext cx="771989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Важные природные явления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21845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Круговорот воды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277428" y="2664976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Непрерывный процесс испарения, осаждения и стока воды, поддерживающий жизнь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77428" y="3962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Фотосинтез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277428" y="4442460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Процесс, в ходе которого растения преобразуют солнечную энергию, воду и углекислый газ в органические вещества и кислород.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77428" y="5739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Дыхание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277428" y="6219944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Жизненно важный процесс, при котором живые организмы поглощают кислород и выделяют углекислый газ, высвобождая энергию.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92DDE-68BC-4753-B341-A891D45299EF}"/>
              </a:ext>
            </a:extLst>
          </p:cNvPr>
          <p:cNvSpPr txBox="1"/>
          <p:nvPr/>
        </p:nvSpPr>
        <p:spPr>
          <a:xfrm>
            <a:off x="50073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747713"/>
            <a:ext cx="88019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Взаимосвязь живого и неживого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67833" y="1775341"/>
            <a:ext cx="27742" cy="5706427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6" name="Shape 3"/>
          <p:cNvSpPr/>
          <p:nvPr/>
        </p:nvSpPr>
        <p:spPr>
          <a:xfrm>
            <a:off x="2931616" y="2184975"/>
            <a:ext cx="777597" cy="27742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7" name="Shape 4"/>
          <p:cNvSpPr/>
          <p:nvPr/>
        </p:nvSpPr>
        <p:spPr>
          <a:xfrm>
            <a:off x="2431673" y="1948934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581573" y="1990606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903702" y="19975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Вода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903702" y="2477929"/>
            <a:ext cx="83781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Вода является жизненно важным компонентом для всех живых организмов. Они используют воду для питания, роста и поддержания жизненных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931616" y="4042708"/>
            <a:ext cx="777597" cy="27742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2" name="Shape 9"/>
          <p:cNvSpPr/>
          <p:nvPr/>
        </p:nvSpPr>
        <p:spPr>
          <a:xfrm>
            <a:off x="2431673" y="3806666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581573" y="3848338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903702" y="38552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Почва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903702" y="4335661"/>
            <a:ext cx="8378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Почва обеспечивает растения необходимыми минеральными веществами и влагой. В свою очередь, растения удерживают почву и обогащают ее органическими соединениями.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931616" y="6255841"/>
            <a:ext cx="777597" cy="27742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7" name="Shape 14"/>
          <p:cNvSpPr/>
          <p:nvPr/>
        </p:nvSpPr>
        <p:spPr>
          <a:xfrm>
            <a:off x="2431673" y="601980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581573" y="6061472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903702" y="606837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Воздух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903702" y="6548795"/>
            <a:ext cx="83781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Воздух содержит кислород, необходимый для дыхания живых организмов. В то же время растения выделяют кислород в процессе фотосинтеза.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159FE4-BEF7-4B28-83DF-0FBD46012A0A}"/>
              </a:ext>
            </a:extLst>
          </p:cNvPr>
          <p:cNvSpPr txBox="1"/>
          <p:nvPr/>
        </p:nvSpPr>
        <p:spPr>
          <a:xfrm>
            <a:off x="50073" y="435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8172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3074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188970" y="2814995"/>
            <a:ext cx="5334357" cy="576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42"/>
              </a:lnSpc>
              <a:buNone/>
            </a:pPr>
            <a:r>
              <a:rPr lang="en-US" sz="363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Место биологии в науке</a:t>
            </a:r>
            <a:endParaRPr lang="en-US" sz="36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492283" y="3668673"/>
            <a:ext cx="3026773" cy="4061936"/>
          </a:xfrm>
          <a:prstGeom prst="roundRect">
            <a:avLst>
              <a:gd name="adj" fmla="val 12644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699691" y="3876080"/>
            <a:ext cx="2548985" cy="2883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71"/>
              </a:lnSpc>
              <a:buNone/>
            </a:pPr>
            <a:r>
              <a:rPr lang="en-US" sz="181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Изучение жизни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699691" y="4275177"/>
            <a:ext cx="2548985" cy="3248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6"/>
              </a:lnSpc>
              <a:buNone/>
            </a:pPr>
            <a:r>
              <a:rPr lang="en-US" sz="1454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Биология - это наука, изучающая все аспекты жизни, от микроскопических организмов до сложных экосистем. Она помогает нам понять, как живые существа функционируют, развиваются и взаимодействуют с окружающей средой.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897582" y="3668673"/>
            <a:ext cx="3026772" cy="4061936"/>
          </a:xfrm>
          <a:prstGeom prst="roundRect">
            <a:avLst>
              <a:gd name="adj" fmla="val 12644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104989" y="3876080"/>
            <a:ext cx="2548984" cy="5767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71"/>
              </a:lnSpc>
              <a:buNone/>
            </a:pPr>
            <a:r>
              <a:rPr lang="en-US" sz="181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Практические приложения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104989" y="4563547"/>
            <a:ext cx="2548984" cy="2952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6"/>
              </a:lnSpc>
              <a:buNone/>
            </a:pPr>
            <a:r>
              <a:rPr lang="en-US" sz="1454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Знания, полученные в биологии, имеют широкое практическое применение в медицине, сельском хозяйстве, экологии и многих других областях. Это позволяет решать важные проблемы, связанные с жизнью и здоровьем.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302881" y="3668673"/>
            <a:ext cx="2943548" cy="4061936"/>
          </a:xfrm>
          <a:prstGeom prst="roundRect">
            <a:avLst>
              <a:gd name="adj" fmla="val 12644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510288" y="3876080"/>
            <a:ext cx="2478897" cy="5767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71"/>
              </a:lnSpc>
              <a:buNone/>
            </a:pPr>
            <a:r>
              <a:rPr lang="en-US" sz="181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Междисциплинарный характер</a:t>
            </a:r>
            <a:endParaRPr lang="en-US" sz="18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510288" y="4563547"/>
            <a:ext cx="2478897" cy="26574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6"/>
              </a:lnSpc>
              <a:buNone/>
            </a:pPr>
            <a:r>
              <a:rPr lang="en-US" sz="1454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Биология тесно связана с другими науками, такими как химия, физика, математика и геология. Этот междисциплинарный подход позволяет биологам исследовать жизнь во всей ее сложности.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EB84D-7662-4E21-B633-36B37F8B7B71}"/>
              </a:ext>
            </a:extLst>
          </p:cNvPr>
          <p:cNvSpPr txBox="1"/>
          <p:nvPr/>
        </p:nvSpPr>
        <p:spPr>
          <a:xfrm>
            <a:off x="7184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643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2024-05-20T12:51:06Z</dcterms:created>
  <dcterms:modified xsi:type="dcterms:W3CDTF">2024-05-20T13:00:50Z</dcterms:modified>
</cp:coreProperties>
</file>