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2822" y="53375"/>
            <a:ext cx="7307577" cy="25591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757"/>
              </a:lnSpc>
              <a:buNone/>
            </a:pPr>
            <a:r>
              <a:rPr lang="en-US" sz="4000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Определение расстояний и размеров тел в Солнечной системе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22822" y="2900448"/>
            <a:ext cx="7307577" cy="22277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7"/>
              </a:lnSpc>
              <a:buNone/>
            </a:pPr>
            <a:r>
              <a:rPr lang="en-US" sz="1567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Изучение расстояний и размеров небесных тел в Солнечной системе является важным аспектом астрономии, так как это помогает нам лучше понять структуру и динамику нашей планетарной системы. В этой презентации мы рассмотрим различные методы, которые используются для измерения этих параметров, а также их применение в практических задачах.</a:t>
            </a:r>
            <a:endParaRPr lang="en-US" sz="15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C08EE-C587-431A-B860-99D217B22F43}"/>
              </a:ext>
            </a:extLst>
          </p:cNvPr>
          <p:cNvSpPr txBox="1"/>
          <p:nvPr/>
        </p:nvSpPr>
        <p:spPr>
          <a:xfrm>
            <a:off x="7307580" y="5148276"/>
            <a:ext cx="733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"Определение расстояний и размеров тел в Солнечной системе"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9B653-0197-4125-B0F8-9AC452F621DA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9071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Введение в методы астрономических исследований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8863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20842" y="2927985"/>
            <a:ext cx="1246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9626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Прямые методы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443049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Прямые методы, такие как наблюдение и измерения, позволяют непосредственно определять расстояния и размеры небесных тел.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28863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49885" y="2927985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29626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Косвенные методы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443049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Косвенные методы, такие как пара лакс и радиолокация, используют соотношения между различными астрономическими величинами для вычисления расстояний и размеров.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9712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6433" y="6012894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6047542"/>
            <a:ext cx="373511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Комбинированные методы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527959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Комбинированные методы, такие как триангуляция, сочетают прямые и косвенные подходы для получения более точных результатов.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0F9E9-8A44-4E80-867D-D790E9DA4936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81601" y="2913698"/>
            <a:ext cx="6547961" cy="597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01"/>
              </a:lnSpc>
              <a:buNone/>
            </a:pPr>
            <a:r>
              <a:rPr lang="en-US" sz="376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Горизонтальный параллакс</a:t>
            </a:r>
            <a:endParaRPr lang="en-US" sz="37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3281601" y="3988356"/>
            <a:ext cx="2378035" cy="2984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1"/>
              </a:lnSpc>
              <a:buNone/>
            </a:pPr>
            <a:r>
              <a:rPr lang="en-US" sz="188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Определение</a:t>
            </a:r>
            <a:endParaRPr lang="en-US" sz="18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281601" y="4477822"/>
            <a:ext cx="2378035" cy="3057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7"/>
              </a:lnSpc>
              <a:buNone/>
            </a:pPr>
            <a:r>
              <a:rPr lang="en-US" sz="150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Горизонтальный параллакс - это угол, под которым наблюдатель на Земле видит диаметр орбиты Земли вокруг Солнца. Это одно из основных понятий, используемых для измерения расстояний до ближайших звезд.</a:t>
            </a:r>
            <a:endParaRPr lang="en-US" sz="1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133267" y="3988356"/>
            <a:ext cx="2378035" cy="5969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1"/>
              </a:lnSpc>
              <a:buNone/>
            </a:pPr>
            <a:r>
              <a:rPr lang="en-US" sz="188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Принцип измерения</a:t>
            </a:r>
            <a:endParaRPr lang="en-US" sz="18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33267" y="4776311"/>
            <a:ext cx="2378035" cy="2751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7"/>
              </a:lnSpc>
              <a:buNone/>
            </a:pPr>
            <a:r>
              <a:rPr lang="en-US" sz="150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Наблюдая одну и ту же звезду с разных точек земной орбиты, можно вычислить ее горизонтальный параллакс, а затем, используя этот параллакс, определить расстояние до звезды.</a:t>
            </a:r>
            <a:endParaRPr lang="en-US" sz="1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984933" y="3988356"/>
            <a:ext cx="2378035" cy="2984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1"/>
              </a:lnSpc>
              <a:buNone/>
            </a:pPr>
            <a:r>
              <a:rPr lang="en-US" sz="1881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Применение</a:t>
            </a:r>
            <a:endParaRPr lang="en-US" sz="18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984933" y="4477822"/>
            <a:ext cx="2378035" cy="2446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7"/>
              </a:lnSpc>
              <a:buNone/>
            </a:pPr>
            <a:r>
              <a:rPr lang="en-US" sz="1504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Горизонтальный параллакс широко используется для определения расстояний до ближайших звезд, а также для оценки размеров планет Солнечной системы.</a:t>
            </a:r>
            <a:endParaRPr lang="en-US" sz="1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87530-A5D8-4E40-9ECE-51E1D7577503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00443" y="605909"/>
            <a:ext cx="7414022" cy="6873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12"/>
              </a:lnSpc>
              <a:buNone/>
            </a:pPr>
            <a:r>
              <a:rPr lang="en-US" sz="4330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Радиолокационный способ</a:t>
            </a:r>
            <a:endParaRPr lang="en-US" sz="4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808458" y="1623179"/>
            <a:ext cx="43934" cy="6000512"/>
          </a:xfrm>
          <a:prstGeom prst="roundRect">
            <a:avLst>
              <a:gd name="adj" fmla="val 225295"/>
            </a:avLst>
          </a:prstGeom>
          <a:solidFill>
            <a:srgbClr val="6D4562"/>
          </a:solidFill>
          <a:ln/>
        </p:spPr>
      </p:sp>
      <p:sp>
        <p:nvSpPr>
          <p:cNvPr id="7" name="Shape 3"/>
          <p:cNvSpPr/>
          <p:nvPr/>
        </p:nvSpPr>
        <p:spPr>
          <a:xfrm>
            <a:off x="5077778" y="202043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6D4562"/>
          </a:solidFill>
          <a:ln/>
        </p:spPr>
      </p:sp>
      <p:sp>
        <p:nvSpPr>
          <p:cNvPr id="8" name="Shape 4"/>
          <p:cNvSpPr/>
          <p:nvPr/>
        </p:nvSpPr>
        <p:spPr>
          <a:xfrm>
            <a:off x="4582954" y="1794986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68691" y="1836182"/>
            <a:ext cx="123349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40041" y="1843087"/>
            <a:ext cx="2749391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Принцип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40041" y="2318623"/>
            <a:ext cx="7747516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Радиолокационный способ основан на измерении времени, за которое радиосигнал, посланный с Земли, достигает небесного тела и возвращается обратно.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77778" y="421118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6D4562"/>
          </a:solidFill>
          <a:ln/>
        </p:spPr>
      </p:sp>
      <p:sp>
        <p:nvSpPr>
          <p:cNvPr id="13" name="Shape 9"/>
          <p:cNvSpPr/>
          <p:nvPr/>
        </p:nvSpPr>
        <p:spPr>
          <a:xfrm>
            <a:off x="4582954" y="3985736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33806" y="4026932"/>
            <a:ext cx="193000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40041" y="4033838"/>
            <a:ext cx="2749391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Применение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40041" y="4509373"/>
            <a:ext cx="7747516" cy="703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Этот метод используется для определения расстояний до планет и малых тел Солнечной системы, таких как астероиды и кометы.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77778" y="605010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6D4562"/>
          </a:solidFill>
          <a:ln/>
        </p:spPr>
      </p:sp>
      <p:sp>
        <p:nvSpPr>
          <p:cNvPr id="18" name="Shape 14"/>
          <p:cNvSpPr/>
          <p:nvPr/>
        </p:nvSpPr>
        <p:spPr>
          <a:xfrm>
            <a:off x="4582954" y="5824657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34639" y="5865852"/>
            <a:ext cx="191333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40041" y="5872758"/>
            <a:ext cx="2749391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Преимущества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40041" y="6348293"/>
            <a:ext cx="7747516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Радиолокация позволяет получать точные данные о расстояниях, скоростях и траекториях небесных тел, что важно для прогнозирования их движения.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B4755-EF5F-498D-81EC-4B13A5325EF9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717352"/>
            <a:ext cx="668976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Лазерная локация Луны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1856065"/>
            <a:ext cx="4579739" cy="2717006"/>
          </a:xfrm>
          <a:prstGeom prst="roundRect">
            <a:avLst>
              <a:gd name="adj" fmla="val 368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54166" y="20858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Принцип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54166" y="2566273"/>
            <a:ext cx="4120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Лазерная локация Луны основана на измерении времени, за которое лазерный импульс, посланный с Земли, достигает Луны и отражается обратно.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856065"/>
            <a:ext cx="4579739" cy="2717006"/>
          </a:xfrm>
          <a:prstGeom prst="roundRect">
            <a:avLst>
              <a:gd name="adj" fmla="val 368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0858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Точность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2566273"/>
            <a:ext cx="4120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Этот метод позволяет определять расстояние до Луны с точностью до нескольких сантиметров, что делает его одним из самых точных способов измерения.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624376" y="4795242"/>
            <a:ext cx="4579739" cy="2717006"/>
          </a:xfrm>
          <a:prstGeom prst="roundRect">
            <a:avLst>
              <a:gd name="adj" fmla="val 368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85416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Применение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854166" y="5505450"/>
            <a:ext cx="4120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Лазерная локация Луны не только дает точные данные о расстоянии до Луны, но и помогает изучать движение Луны и ее орбиту вокруг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4579739" cy="2717006"/>
          </a:xfrm>
          <a:prstGeom prst="roundRect">
            <a:avLst>
              <a:gd name="adj" fmla="val 368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Перспективы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5505450"/>
            <a:ext cx="4120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Дальнейшее развитие этой технологии может позволить измерять расстояния до других объектов Солнечной системы с высокой точностью.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5B76-043C-4AF0-84C6-73688E885084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827961"/>
            <a:ext cx="91481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Исторический метод Эратосфена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1855589"/>
            <a:ext cx="1110972" cy="199096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20777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Наблюдение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2558177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Эратосфен наблюдал, что в городе Сиена в день летнего солнцестояния Солнце отражалось в колодце, указывая, что Солнце находится прямо над головой.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3846552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406872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Измерение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4549140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 этот же день в Александрии Эратосфен измерил угол между отвесной линией и направлением на Солнце. Этот угол оказался равен 7.2 градусам.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799" y="562403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35028" y="584620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Расчет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35028" y="632662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Зная расстояние между Сиеной и Александрией, Эратосфен смог вычислить окружность Земли с высокой для того времени точностью.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C9439-CC6A-4F1D-A9AB-C908060A4D72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688306"/>
            <a:ext cx="693217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Принципы триангуляции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827020"/>
            <a:ext cx="523756" cy="5237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572947"/>
            <a:ext cx="20953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Базовая линия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053364"/>
            <a:ext cx="209538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Триангуляция основана на точном измерении базовой линии на поверхности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12" y="2827020"/>
            <a:ext cx="523875" cy="523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053012" y="3573066"/>
            <a:ext cx="20955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Измерение углов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053012" y="4400669"/>
            <a:ext cx="20955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Затем измеряются углы между базовой линией и направлениями на удаленные объекты.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827020"/>
            <a:ext cx="523875" cy="523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573066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Вычисления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053483"/>
            <a:ext cx="20955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На основе длины базовой линии и измеренных углов можно вычислить расстояния до удаленных объектов.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524" y="2827020"/>
            <a:ext cx="523875" cy="523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10524" y="3573066"/>
            <a:ext cx="2095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Оборудование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10524" y="4053483"/>
            <a:ext cx="20955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Для проведения триангуляционных измерений используются специальные геодезические инструменты.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96EC8E-2DE0-4E85-83FA-35D7A5CE6962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44364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344823" y="517088"/>
            <a:ext cx="7816334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28"/>
              </a:lnSpc>
              <a:buNone/>
            </a:pPr>
            <a:r>
              <a:rPr lang="en-US" sz="3702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Применение знаний на практике</a:t>
            </a:r>
            <a:endParaRPr lang="en-US" sz="3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344823" y="1480899"/>
            <a:ext cx="7940635" cy="4830842"/>
          </a:xfrm>
          <a:prstGeom prst="roundRect">
            <a:avLst>
              <a:gd name="adj" fmla="val 175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352443" y="1488519"/>
            <a:ext cx="7924562" cy="5417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541514" y="1608892"/>
            <a:ext cx="226135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Метод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86488" y="1608892"/>
            <a:ext cx="225754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Результат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827651" y="1608892"/>
            <a:ext cx="226135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Пример применения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352443" y="2030254"/>
            <a:ext cx="7924562" cy="11437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3541514" y="2150626"/>
            <a:ext cx="226135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Горизонтальный параллакс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86488" y="2150626"/>
            <a:ext cx="225754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Расстояние до ближайших звезд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827651" y="2150626"/>
            <a:ext cx="2261354" cy="902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Определение размеров планет Солнечной системы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3352443" y="3173968"/>
            <a:ext cx="7924562" cy="11437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3541514" y="3294340"/>
            <a:ext cx="226135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Радиолокация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186488" y="3294340"/>
            <a:ext cx="225754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Расстояние, скорость, траектория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827651" y="3294340"/>
            <a:ext cx="2261354" cy="902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Наблюдение за движением астероидов и комет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3352443" y="4317683"/>
            <a:ext cx="7924562" cy="8427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3541514" y="4438055"/>
            <a:ext cx="226135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Лазерная локация Луны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186488" y="4438055"/>
            <a:ext cx="225754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Высокоточное расстояние до Луны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827651" y="4438055"/>
            <a:ext cx="226135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Изучение движения и орбиты Луны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3352443" y="5160407"/>
            <a:ext cx="7924562" cy="11437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3541514" y="5280779"/>
            <a:ext cx="2261354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Триангуляция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6186488" y="5280779"/>
            <a:ext cx="2257544" cy="60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Расстояние до удаленных объектов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827651" y="5280779"/>
            <a:ext cx="2261354" cy="902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Картографирование поверхности планет и спутников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3344823" y="6523315"/>
            <a:ext cx="7940635" cy="1203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9"/>
              </a:lnSpc>
              <a:buNone/>
            </a:pPr>
            <a:r>
              <a:rPr lang="en-US" sz="148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Все эти методы находят широкое применение в современной астрономии для изучения и картографирования Солнечной системы. Продолжающееся совершенствование технологий позволяет получать все более точные и подробные данные о небесных телах.</a:t>
            </a:r>
            <a:endParaRPr lang="en-US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285F0-DFB4-482A-8B8C-13A98C5E6256}"/>
              </a:ext>
            </a:extLst>
          </p:cNvPr>
          <p:cNvSpPr txBox="1"/>
          <p:nvPr/>
        </p:nvSpPr>
        <p:spPr>
          <a:xfrm>
            <a:off x="76198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664</Words>
  <Application>Microsoft Office PowerPoint</Application>
  <PresentationFormat>Произвольный</PresentationFormat>
  <Paragraphs>90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2024-05-29T12:11:41Z</dcterms:created>
  <dcterms:modified xsi:type="dcterms:W3CDTF">2024-05-29T12:53:58Z</dcterms:modified>
</cp:coreProperties>
</file>