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74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10680"/>
            <a:ext cx="7315200" cy="2525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880"/>
              </a:lnSpc>
              <a:buNone/>
            </a:pPr>
            <a:r>
              <a:rPr lang="en-US" sz="3904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Технологии будущего: виртуальная реальность и робототехника - презентация для классного часа в 9 классе</a:t>
            </a:r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692375"/>
            <a:ext cx="7315200" cy="1585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2"/>
              </a:lnSpc>
              <a:buNone/>
            </a:pPr>
            <a:r>
              <a:rPr lang="en-US" sz="1301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Эта презентация предназначена для познавательного урока по теме "Технологии будущего" для учащихся 9 класса. Во время этого урока мы углубимся в мир виртуальной реальности, робототехники и их взаимодействия. Мы рассмотрим не только определения, но и применение этих технологий в современном мире, а также возможности, которые открывает будущее.</a:t>
            </a:r>
            <a:endParaRPr lang="en-US" sz="13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35ED0-9C25-4FEF-9EB4-49CCACB9AB05}"/>
              </a:ext>
            </a:extLst>
          </p:cNvPr>
          <p:cNvSpPr txBox="1"/>
          <p:nvPr/>
        </p:nvSpPr>
        <p:spPr>
          <a:xfrm>
            <a:off x="-97971" y="5029108"/>
            <a:ext cx="741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"Технологии будущего: виртуальная реальность и робототехника"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C1757-E2C0-4793-A621-8FED02D037D4}"/>
              </a:ext>
            </a:extLst>
          </p:cNvPr>
          <p:cNvSpPr txBox="1"/>
          <p:nvPr/>
        </p:nvSpPr>
        <p:spPr>
          <a:xfrm>
            <a:off x="12823372" y="76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293025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Введение: Технологии будущего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652855" y="4264938"/>
            <a:ext cx="714434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Добро пожаловать в захватывающий мир технологий будущего! С каждым годом наши возможности удивляют и расширяют горизонты. В этой секции мы кратко познакомимся с основными темами, которые будут рассмотрены в ходе презентации.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6319599" y="4015026"/>
            <a:ext cx="44410" cy="1921431"/>
          </a:xfrm>
          <a:prstGeom prst="rect">
            <a:avLst/>
          </a:prstGeom>
          <a:solidFill>
            <a:srgbClr val="609DFF"/>
          </a:solidFill>
          <a:ln/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06847-9D11-4FE5-8E9A-87E7647DA340}"/>
              </a:ext>
            </a:extLst>
          </p:cNvPr>
          <p:cNvSpPr txBox="1"/>
          <p:nvPr/>
        </p:nvSpPr>
        <p:spPr>
          <a:xfrm>
            <a:off x="12823372" y="76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517696" y="2047280"/>
            <a:ext cx="959489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Виртуальная реальность: Определение и особенности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517696" y="39914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Определение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517696" y="4560808"/>
            <a:ext cx="452639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Виртуальная реальность (VR) - это имитация среды, где пользователь взаимодействует с окружением благодаря компьютерной технологии.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3687" y="39914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Особенности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3687" y="4560808"/>
            <a:ext cx="452639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Интенсивный опыт, часто включающий в себя звук и вид, который вносит пользователя в иллюзию присутствия в альтернативной реальности.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98032-DAAB-416A-86E1-6D8F929D9056}"/>
              </a:ext>
            </a:extLst>
          </p:cNvPr>
          <p:cNvSpPr txBox="1"/>
          <p:nvPr/>
        </p:nvSpPr>
        <p:spPr>
          <a:xfrm>
            <a:off x="12823372" y="76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46066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064788" y="3003113"/>
            <a:ext cx="8500824" cy="12303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44"/>
              </a:lnSpc>
              <a:buNone/>
            </a:pPr>
            <a:r>
              <a:rPr lang="en-US" sz="3875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Виртуальная реальность: Применение в современном мире</a:t>
            </a:r>
            <a:endParaRPr lang="en-US" sz="38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3064788" y="4682609"/>
            <a:ext cx="442913" cy="442913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3205520" y="4719518"/>
            <a:ext cx="161330" cy="3690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6"/>
              </a:lnSpc>
              <a:buNone/>
            </a:pPr>
            <a:r>
              <a:rPr lang="en-US" sz="232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3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704511" y="4750237"/>
            <a:ext cx="2062639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2"/>
              </a:lnSpc>
              <a:buNone/>
            </a:pPr>
            <a:r>
              <a:rPr lang="en-US" sz="193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Медицина</a:t>
            </a:r>
            <a:endParaRPr lang="en-US" sz="19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704511" y="5175885"/>
            <a:ext cx="2062639" cy="1888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Использование VR в лечении фобий, психосоматических расстройств и реабилитации пациентов.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963960" y="4682609"/>
            <a:ext cx="442913" cy="442913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104692" y="4719518"/>
            <a:ext cx="161330" cy="3690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6"/>
              </a:lnSpc>
              <a:buNone/>
            </a:pPr>
            <a:r>
              <a:rPr lang="en-US" sz="232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3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603683" y="4750237"/>
            <a:ext cx="2062639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2"/>
              </a:lnSpc>
              <a:buNone/>
            </a:pPr>
            <a:r>
              <a:rPr lang="en-US" sz="193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Образование</a:t>
            </a:r>
            <a:endParaRPr lang="en-US" sz="19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603683" y="5175885"/>
            <a:ext cx="2062639" cy="1888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Возможности виртуальных экскурсий и интерактивного обучения в школах и университетах.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863132" y="4682609"/>
            <a:ext cx="442913" cy="442913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003863" y="4719518"/>
            <a:ext cx="161330" cy="3690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6"/>
              </a:lnSpc>
              <a:buNone/>
            </a:pPr>
            <a:r>
              <a:rPr lang="en-US" sz="232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3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9502854" y="4750237"/>
            <a:ext cx="2062639" cy="615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2"/>
              </a:lnSpc>
              <a:buNone/>
            </a:pPr>
            <a:r>
              <a:rPr lang="en-US" sz="193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Промышленность</a:t>
            </a:r>
            <a:endParaRPr lang="en-US" sz="19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502854" y="5483423"/>
            <a:ext cx="2062639" cy="220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Тренинги, моделирование, и визуализация процессов для повышения эффективности производства.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A59E92-10B0-4381-93C2-086A3FF898AB}"/>
              </a:ext>
            </a:extLst>
          </p:cNvPr>
          <p:cNvSpPr txBox="1"/>
          <p:nvPr/>
        </p:nvSpPr>
        <p:spPr>
          <a:xfrm>
            <a:off x="12823372" y="76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44692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Робототехника: Определение и виды роботов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398323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Определение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33199" y="4552593"/>
            <a:ext cx="346781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Робототехника - это область инженерии, которая занимается созданием и управлением роботами для различных задач.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850606" y="398323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Виды роботов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4850606" y="4552593"/>
            <a:ext cx="346781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Индустриальные, социальные, образовательные, медицинские, военные - каждый тип роботов имеет свои особенности и области применения.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40CE3-13D6-4CAD-8D94-B1E1EF76CEDB}"/>
              </a:ext>
            </a:extLst>
          </p:cNvPr>
          <p:cNvSpPr txBox="1"/>
          <p:nvPr/>
        </p:nvSpPr>
        <p:spPr>
          <a:xfrm>
            <a:off x="12823372" y="76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458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544247" y="607576"/>
            <a:ext cx="9541907" cy="20716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Робототехника: Сферы применения и перспективы развития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853571" y="3010614"/>
            <a:ext cx="44172" cy="4614267"/>
          </a:xfrm>
          <a:prstGeom prst="roundRect">
            <a:avLst>
              <a:gd name="adj" fmla="val 225114"/>
            </a:avLst>
          </a:prstGeom>
          <a:solidFill>
            <a:srgbClr val="194A99"/>
          </a:solidFill>
          <a:ln/>
        </p:spPr>
      </p:sp>
      <p:sp>
        <p:nvSpPr>
          <p:cNvPr id="6" name="Shape 3"/>
          <p:cNvSpPr/>
          <p:nvPr/>
        </p:nvSpPr>
        <p:spPr>
          <a:xfrm>
            <a:off x="3124140" y="3409533"/>
            <a:ext cx="773311" cy="44172"/>
          </a:xfrm>
          <a:prstGeom prst="roundRect">
            <a:avLst>
              <a:gd name="adj" fmla="val 225114"/>
            </a:avLst>
          </a:prstGeom>
          <a:solidFill>
            <a:srgbClr val="194A99"/>
          </a:solidFill>
          <a:ln/>
        </p:spPr>
      </p:sp>
      <p:sp>
        <p:nvSpPr>
          <p:cNvPr id="7" name="Shape 4"/>
          <p:cNvSpPr/>
          <p:nvPr/>
        </p:nvSpPr>
        <p:spPr>
          <a:xfrm>
            <a:off x="2627055" y="3183136"/>
            <a:ext cx="497086" cy="497086"/>
          </a:xfrm>
          <a:prstGeom prst="roundRect">
            <a:avLst>
              <a:gd name="adj" fmla="val 20004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785050" y="3224451"/>
            <a:ext cx="180975" cy="414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2"/>
              </a:lnSpc>
              <a:buNone/>
            </a:pPr>
            <a:r>
              <a:rPr lang="en-US" sz="261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090868" y="3231475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Промышленность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090868" y="3709273"/>
            <a:ext cx="7995285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Автоматизация производства, увеличение точности и безопасности на производстве.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3124140" y="5256907"/>
            <a:ext cx="773311" cy="44172"/>
          </a:xfrm>
          <a:prstGeom prst="roundRect">
            <a:avLst>
              <a:gd name="adj" fmla="val 225114"/>
            </a:avLst>
          </a:prstGeom>
          <a:solidFill>
            <a:srgbClr val="194A99"/>
          </a:solidFill>
          <a:ln/>
        </p:spPr>
      </p:sp>
      <p:sp>
        <p:nvSpPr>
          <p:cNvPr id="12" name="Shape 9"/>
          <p:cNvSpPr/>
          <p:nvPr/>
        </p:nvSpPr>
        <p:spPr>
          <a:xfrm>
            <a:off x="2627055" y="5030510"/>
            <a:ext cx="497086" cy="497086"/>
          </a:xfrm>
          <a:prstGeom prst="roundRect">
            <a:avLst>
              <a:gd name="adj" fmla="val 20004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785050" y="5071824"/>
            <a:ext cx="180975" cy="414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2"/>
              </a:lnSpc>
              <a:buNone/>
            </a:pPr>
            <a:r>
              <a:rPr lang="en-US" sz="261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090868" y="5078849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Медицина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090868" y="5556647"/>
            <a:ext cx="7995285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Хирургическая робототехника, уход за пациентами и реабилитация.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3124140" y="6750784"/>
            <a:ext cx="773311" cy="44172"/>
          </a:xfrm>
          <a:prstGeom prst="roundRect">
            <a:avLst>
              <a:gd name="adj" fmla="val 225114"/>
            </a:avLst>
          </a:prstGeom>
          <a:solidFill>
            <a:srgbClr val="194A99"/>
          </a:solidFill>
          <a:ln/>
        </p:spPr>
      </p:sp>
      <p:sp>
        <p:nvSpPr>
          <p:cNvPr id="17" name="Shape 14"/>
          <p:cNvSpPr/>
          <p:nvPr/>
        </p:nvSpPr>
        <p:spPr>
          <a:xfrm>
            <a:off x="2627055" y="6524387"/>
            <a:ext cx="497086" cy="497086"/>
          </a:xfrm>
          <a:prstGeom prst="roundRect">
            <a:avLst>
              <a:gd name="adj" fmla="val 20004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785050" y="6565702"/>
            <a:ext cx="180975" cy="414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2"/>
              </a:lnSpc>
              <a:buNone/>
            </a:pPr>
            <a:r>
              <a:rPr lang="en-US" sz="261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090868" y="6572726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Бытовая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4090868" y="7050524"/>
            <a:ext cx="7995285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Умные устройства для дома, фермы роботов, домашние ассистенты.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5F4DE5-F4CE-4BA0-B1F2-44E0EA9C6D66}"/>
              </a:ext>
            </a:extLst>
          </p:cNvPr>
          <p:cNvSpPr txBox="1"/>
          <p:nvPr/>
        </p:nvSpPr>
        <p:spPr>
          <a:xfrm>
            <a:off x="12823372" y="76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13645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Взаимодействие виртуальной реальности и робототехники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2858453"/>
            <a:ext cx="4542115" cy="2361605"/>
          </a:xfrm>
          <a:prstGeom prst="roundRect">
            <a:avLst>
              <a:gd name="adj" fmla="val 4234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0590" y="3088243"/>
            <a:ext cx="2976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Совместн</a:t>
            </a:r>
            <a:r>
              <a:rPr lang="ru-RU" sz="2187" dirty="0" err="1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ое</a:t>
            </a:r>
            <a:r>
              <a:rPr lang="en-US" sz="2187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 обучение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720590" y="3568660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Использование VR и роботов для обучения, тренировок и симуляций в реалистичной обстановке.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9255085" y="2858453"/>
            <a:ext cx="4542115" cy="2361605"/>
          </a:xfrm>
          <a:prstGeom prst="roundRect">
            <a:avLst>
              <a:gd name="adj" fmla="val 4234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84876" y="30882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Телемедицина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484876" y="3568660"/>
            <a:ext cx="40825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Удаленные консультации и операции через виртуальные присутствия и роботизированные 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490799" y="5442228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0590" y="5672018"/>
            <a:ext cx="305907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Комплексные системы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720590" y="6152436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Интеграция VR и роботов для предоставления новых возможностей в различных областях.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507F8E-49D4-4093-8CC4-4110A67A5698}"/>
              </a:ext>
            </a:extLst>
          </p:cNvPr>
          <p:cNvSpPr txBox="1"/>
          <p:nvPr/>
        </p:nvSpPr>
        <p:spPr>
          <a:xfrm>
            <a:off x="12823372" y="76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517696" y="1388150"/>
            <a:ext cx="959489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Будущее технологий: Профессии и возможности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696" y="3221236"/>
            <a:ext cx="429697" cy="42969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17696" y="3873103"/>
            <a:ext cx="214872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Инженеры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517696" y="4353520"/>
            <a:ext cx="21487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Создание новых явлений и устройств, которые изменят мир завтрашнего дня.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673" y="3221236"/>
            <a:ext cx="429697" cy="42969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999673" y="3873103"/>
            <a:ext cx="2148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Разработчики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999673" y="4353520"/>
            <a:ext cx="214884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Программирование новых технологий и возможностей для применения в различных областях.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221236"/>
            <a:ext cx="429697" cy="42969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873103"/>
            <a:ext cx="214872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Ученые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4353520"/>
            <a:ext cx="214872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Исследование и изучение новых принципов, открывающих новые возможности для человечества.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745" y="3221236"/>
            <a:ext cx="429697" cy="42969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963745" y="3873103"/>
            <a:ext cx="2148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Преподаватели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9963745" y="4353520"/>
            <a:ext cx="214884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Обучение и воспитание новых поколений, которые будут строить будущее с помощью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F95132-10BE-4C82-91F0-5D88C6DABD15}"/>
              </a:ext>
            </a:extLst>
          </p:cNvPr>
          <p:cNvSpPr txBox="1"/>
          <p:nvPr/>
        </p:nvSpPr>
        <p:spPr>
          <a:xfrm>
            <a:off x="12823372" y="76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461</Words>
  <Application>Microsoft Office PowerPoint</Application>
  <PresentationFormat>Произвольный</PresentationFormat>
  <Paragraphs>69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2024-04-03T11:38:23Z</dcterms:created>
  <dcterms:modified xsi:type="dcterms:W3CDTF">2024-04-03T11:43:53Z</dcterms:modified>
</cp:coreProperties>
</file>