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28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83973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3973"/>
            <a:ext cx="7315200" cy="831357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5200" y="83973"/>
            <a:ext cx="7315200" cy="20113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282"/>
              </a:lnSpc>
              <a:buNone/>
            </a:pPr>
            <a:r>
              <a:rPr lang="en-US" sz="4225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Рельеф Земли. Равнины - презентация для урока географии в 5 классе</a:t>
            </a:r>
            <a:endParaRPr lang="en-US" sz="4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15200" y="2777984"/>
            <a:ext cx="7315200" cy="1492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В этой презентации мы познакомимся с разнообразием рельефа Земли, уделяя особое внимание равнинам - одной из самых распространенных форм рельефа на нашей планете. Мы изучим классификацию равнин, их основные характеристики, а также факторы и процессы, влияющие на изменение рельефа. Эти знания помогут нам лучше понять окружающий мир и развить навыки анализа пространственных данных.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E34CD0-FF27-4E94-8D6D-85276C562271}"/>
              </a:ext>
            </a:extLst>
          </p:cNvPr>
          <p:cNvSpPr txBox="1"/>
          <p:nvPr/>
        </p:nvSpPr>
        <p:spPr>
          <a:xfrm>
            <a:off x="7315200" y="4329048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5 классе по теме: "Рельеф Земли. Равнины"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996A56-CB64-4D24-9FBA-08259BAE91F7}"/>
              </a:ext>
            </a:extLst>
          </p:cNvPr>
          <p:cNvSpPr txBox="1"/>
          <p:nvPr/>
        </p:nvSpPr>
        <p:spPr>
          <a:xfrm>
            <a:off x="141512" y="2304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982504"/>
            <a:ext cx="889587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Введение в равнины и рельеф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218372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73084" y="2225397"/>
            <a:ext cx="13537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12913" y="226004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Что такое рельеф?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12913" y="2740462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Рельеф - это совокупность неровностей земной поверхности, включающих в себя горы, возвышенности, равнины, долины, впадины и другие формы.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9255085" y="218372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07962" y="2225397"/>
            <a:ext cx="194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977199" y="226004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Значение рельефа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9977199" y="2740462"/>
            <a:ext cx="382000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Рельеф оказывает большое влияние на климат, распределение растительности и животного мира, хозяйственную деятельность человека. Изучение рельефа важно для понимания процессов, происходящих на Земле.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490799" y="562403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640937" y="5665708"/>
            <a:ext cx="19966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212913" y="5700355"/>
            <a:ext cx="295239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Что такое равнины?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5212913" y="6180773"/>
            <a:ext cx="85842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Равнины - это обширные участки земной поверхности с незначительными колебаниями высот, характеризующиеся пологими склонами и плавными переходами.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1AC6B5-0B1B-410F-B0CE-461269CA890E}"/>
              </a:ext>
            </a:extLst>
          </p:cNvPr>
          <p:cNvSpPr txBox="1"/>
          <p:nvPr/>
        </p:nvSpPr>
        <p:spPr>
          <a:xfrm>
            <a:off x="141512" y="2304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15871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Классификация равнин и их особенности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31028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Типы равнин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3672245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Равнины классифицируются по происхождению, высоте, характеру поверхности и другим признакам. Основные типы: аккумулятивные, денудационные, эрозионные, тектонические, вулканические.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743932" y="3102888"/>
            <a:ext cx="30565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Особенности равнин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43932" y="3672245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Равнины отличаются пологостью рельефа, хорошей проходимостью, благоприятными условиями для жизни и хозяйственной деятельности человека. Они могут быть плоскими, волнистыми или ступенчатыми.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449872" y="31028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Примеры равнин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449872" y="3672245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Наиболее известные равнины - Великие равнины Северной Америки, Амазонская низменность в Южной Америке, Западно-Сибирская равнина в России, Северо-Европейская равнина в Европе.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846B1-53D2-4A27-B016-34BE19F0ECBE}"/>
              </a:ext>
            </a:extLst>
          </p:cNvPr>
          <p:cNvSpPr txBox="1"/>
          <p:nvPr/>
        </p:nvSpPr>
        <p:spPr>
          <a:xfrm>
            <a:off x="141512" y="2304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95417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602236" y="2385179"/>
            <a:ext cx="7425928" cy="9770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47"/>
              </a:lnSpc>
              <a:buNone/>
            </a:pPr>
            <a:r>
              <a:rPr lang="en-US" sz="3077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Изменения рельефа: факторы и процессы</a:t>
            </a:r>
            <a:endParaRPr lang="en-US" sz="30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7299603" y="3596640"/>
            <a:ext cx="31194" cy="4201954"/>
          </a:xfrm>
          <a:prstGeom prst="roundRect">
            <a:avLst>
              <a:gd name="adj" fmla="val 225527"/>
            </a:avLst>
          </a:prstGeom>
          <a:solidFill>
            <a:srgbClr val="B2D4E5"/>
          </a:solidFill>
          <a:ln/>
        </p:spPr>
      </p:sp>
      <p:sp>
        <p:nvSpPr>
          <p:cNvPr id="7" name="Shape 3"/>
          <p:cNvSpPr/>
          <p:nvPr/>
        </p:nvSpPr>
        <p:spPr>
          <a:xfrm>
            <a:off x="6592253" y="3878937"/>
            <a:ext cx="547092" cy="31194"/>
          </a:xfrm>
          <a:prstGeom prst="roundRect">
            <a:avLst>
              <a:gd name="adj" fmla="val 225527"/>
            </a:avLst>
          </a:prstGeom>
          <a:solidFill>
            <a:srgbClr val="B2D4E5"/>
          </a:solidFill>
          <a:ln/>
        </p:spPr>
      </p:sp>
      <p:sp>
        <p:nvSpPr>
          <p:cNvPr id="8" name="Shape 4"/>
          <p:cNvSpPr/>
          <p:nvPr/>
        </p:nvSpPr>
        <p:spPr>
          <a:xfrm>
            <a:off x="7139345" y="3718798"/>
            <a:ext cx="351711" cy="351711"/>
          </a:xfrm>
          <a:prstGeom prst="roundRect">
            <a:avLst>
              <a:gd name="adj" fmla="val 2000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7267575" y="3748088"/>
            <a:ext cx="95250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08"/>
              </a:lnSpc>
              <a:buNone/>
            </a:pPr>
            <a:r>
              <a:rPr lang="en-US" sz="1846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18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501277" y="3752969"/>
            <a:ext cx="1954173" cy="2441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923"/>
              </a:lnSpc>
              <a:buNone/>
            </a:pPr>
            <a:r>
              <a:rPr lang="en-US" sz="1539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Эрозия</a:t>
            </a:r>
            <a:endParaRPr lang="en-US" sz="15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3602236" y="4090868"/>
            <a:ext cx="2853214" cy="12501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70"/>
              </a:lnSpc>
              <a:buNone/>
            </a:pPr>
            <a:r>
              <a:rPr lang="en-US" sz="1231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Процесс разрушения и сноса горных пород под воздействием воды, ветра, ледников и гравитации. Это приводит к образованию оврагов, долин, речных террас.</a:t>
            </a:r>
            <a:endParaRPr lang="en-US" sz="12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7491055" y="4660582"/>
            <a:ext cx="547092" cy="31194"/>
          </a:xfrm>
          <a:prstGeom prst="roundRect">
            <a:avLst>
              <a:gd name="adj" fmla="val 225527"/>
            </a:avLst>
          </a:prstGeom>
          <a:solidFill>
            <a:srgbClr val="B2D4E5"/>
          </a:solidFill>
          <a:ln/>
        </p:spPr>
      </p:sp>
      <p:sp>
        <p:nvSpPr>
          <p:cNvPr id="13" name="Shape 9"/>
          <p:cNvSpPr/>
          <p:nvPr/>
        </p:nvSpPr>
        <p:spPr>
          <a:xfrm>
            <a:off x="7139345" y="4500443"/>
            <a:ext cx="351711" cy="351711"/>
          </a:xfrm>
          <a:prstGeom prst="roundRect">
            <a:avLst>
              <a:gd name="adj" fmla="val 2000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7246977" y="4529733"/>
            <a:ext cx="136446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08"/>
              </a:lnSpc>
              <a:buNone/>
            </a:pPr>
            <a:r>
              <a:rPr lang="en-US" sz="1846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18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8174950" y="4534614"/>
            <a:ext cx="2677478" cy="2441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23"/>
              </a:lnSpc>
              <a:buNone/>
            </a:pPr>
            <a:r>
              <a:rPr lang="en-US" sz="1539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Тектонические движения</a:t>
            </a:r>
            <a:endParaRPr lang="en-US" sz="15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8174950" y="4872514"/>
            <a:ext cx="2853214" cy="12501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70"/>
              </a:lnSpc>
              <a:buNone/>
            </a:pPr>
            <a:r>
              <a:rPr lang="en-US" sz="1231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Медленные поднятия и опускания земной коры, вызывающие образование гор, впадин, разломов. Это связано с движением литосферных плит.</a:t>
            </a:r>
            <a:endParaRPr lang="en-US" sz="12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6592253" y="5935980"/>
            <a:ext cx="547092" cy="31194"/>
          </a:xfrm>
          <a:prstGeom prst="roundRect">
            <a:avLst>
              <a:gd name="adj" fmla="val 225527"/>
            </a:avLst>
          </a:prstGeom>
          <a:solidFill>
            <a:srgbClr val="B2D4E5"/>
          </a:solidFill>
          <a:ln/>
        </p:spPr>
      </p:sp>
      <p:sp>
        <p:nvSpPr>
          <p:cNvPr id="18" name="Shape 14"/>
          <p:cNvSpPr/>
          <p:nvPr/>
        </p:nvSpPr>
        <p:spPr>
          <a:xfrm>
            <a:off x="7139345" y="5775841"/>
            <a:ext cx="351711" cy="351711"/>
          </a:xfrm>
          <a:prstGeom prst="roundRect">
            <a:avLst>
              <a:gd name="adj" fmla="val 2000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7244953" y="5805130"/>
            <a:ext cx="140494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08"/>
              </a:lnSpc>
              <a:buNone/>
            </a:pPr>
            <a:r>
              <a:rPr lang="en-US" sz="1846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18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3602236" y="5810012"/>
            <a:ext cx="2853214" cy="4883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23"/>
              </a:lnSpc>
              <a:buNone/>
            </a:pPr>
            <a:r>
              <a:rPr lang="en-US" sz="1539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Вулканическая деятельность</a:t>
            </a:r>
            <a:endParaRPr lang="en-US" sz="15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3602236" y="6392108"/>
            <a:ext cx="2853214" cy="12501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70"/>
              </a:lnSpc>
              <a:buNone/>
            </a:pPr>
            <a:r>
              <a:rPr lang="en-US" sz="1231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Извержения вулканов приводят к накоплению вулканических отложений, формированию конусов и плато. Это влияет на рельеф местности.</a:t>
            </a:r>
            <a:endParaRPr lang="en-US" sz="12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426AC9-052F-4FFE-A249-9B706FC941A3}"/>
              </a:ext>
            </a:extLst>
          </p:cNvPr>
          <p:cNvSpPr txBox="1"/>
          <p:nvPr/>
        </p:nvSpPr>
        <p:spPr>
          <a:xfrm>
            <a:off x="141512" y="2304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1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28863" y="577334"/>
            <a:ext cx="9972675" cy="13120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6"/>
              </a:lnSpc>
              <a:buNone/>
            </a:pPr>
            <a:r>
              <a:rPr lang="en-US" sz="4133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Практические задания по анализу изменений равнин</a:t>
            </a:r>
            <a:endParaRPr lang="en-US" sz="4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28863" y="2309217"/>
            <a:ext cx="4881443" cy="2567821"/>
          </a:xfrm>
          <a:prstGeom prst="roundRect">
            <a:avLst>
              <a:gd name="adj" fmla="val 367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46390" y="2526744"/>
            <a:ext cx="2624376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3"/>
              </a:lnSpc>
              <a:buNone/>
            </a:pPr>
            <a:r>
              <a:rPr lang="en-US" sz="2066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Анализ карт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46390" y="2980730"/>
            <a:ext cx="4446389" cy="16787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5"/>
              </a:lnSpc>
              <a:buNone/>
            </a:pPr>
            <a:r>
              <a:rPr lang="en-US" sz="1653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Изучение топографических карт позволяет выявить особенности рельефа равнин, определить высоты, крутизну склонов, наличие возвышенностей, впадин и других элементов.</a:t>
            </a:r>
            <a:endParaRPr lang="en-US" sz="1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0213" y="2309217"/>
            <a:ext cx="4881443" cy="2567821"/>
          </a:xfrm>
          <a:prstGeom prst="roundRect">
            <a:avLst>
              <a:gd name="adj" fmla="val 367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37740" y="2526744"/>
            <a:ext cx="3027045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3"/>
              </a:lnSpc>
              <a:buNone/>
            </a:pPr>
            <a:r>
              <a:rPr lang="en-US" sz="2066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Полевые наблюдения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37740" y="2980730"/>
            <a:ext cx="4446389" cy="16787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5"/>
              </a:lnSpc>
              <a:buNone/>
            </a:pPr>
            <a:r>
              <a:rPr lang="en-US" sz="1653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Непосредственные наблюдения на местности помогают детально изучить характер поверхности, процессы эрозии, аккумуляции, а также влияние человеческой деятельности на равнины.</a:t>
            </a:r>
            <a:endParaRPr lang="en-US" sz="1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328863" y="5086945"/>
            <a:ext cx="4881443" cy="2567821"/>
          </a:xfrm>
          <a:prstGeom prst="roundRect">
            <a:avLst>
              <a:gd name="adj" fmla="val 367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546390" y="5304473"/>
            <a:ext cx="3289697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3"/>
              </a:lnSpc>
              <a:buNone/>
            </a:pPr>
            <a:r>
              <a:rPr lang="en-US" sz="2066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Сравнительный анализ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546390" y="5758458"/>
            <a:ext cx="4446389" cy="16787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5"/>
              </a:lnSpc>
              <a:buNone/>
            </a:pPr>
            <a:r>
              <a:rPr lang="en-US" sz="1653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Сравнение характеристик равнин в разных регионах мира позволяет выявить закономерности их формирования и развития, а также роль различных географических факторов.</a:t>
            </a:r>
            <a:endParaRPr lang="en-US" sz="1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0213" y="5086945"/>
            <a:ext cx="4881443" cy="2567821"/>
          </a:xfrm>
          <a:prstGeom prst="roundRect">
            <a:avLst>
              <a:gd name="adj" fmla="val 367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37740" y="5304473"/>
            <a:ext cx="2624376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3"/>
              </a:lnSpc>
              <a:buNone/>
            </a:pPr>
            <a:r>
              <a:rPr lang="en-US" sz="2066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Моделирование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37740" y="5758458"/>
            <a:ext cx="4446389" cy="1343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5"/>
              </a:lnSpc>
              <a:buNone/>
            </a:pPr>
            <a:r>
              <a:rPr lang="en-US" sz="1653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Создание физических и математических моделей помогает прогнозировать изменения рельефа равнин под влиянием природных и антропогенных факторов.</a:t>
            </a:r>
            <a:endParaRPr lang="en-US" sz="1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A40D9F-4C9A-42DB-8A0D-624D12D3DB64}"/>
              </a:ext>
            </a:extLst>
          </p:cNvPr>
          <p:cNvSpPr txBox="1"/>
          <p:nvPr/>
        </p:nvSpPr>
        <p:spPr>
          <a:xfrm>
            <a:off x="141512" y="2304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20729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Рефлексия: оценка полученных знаний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040380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3706892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Вопросы для обсуждения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037993" y="4534495"/>
            <a:ext cx="329588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Какие типы равнин вы можете назвать? Какие особенности рельефа равнин вам кажутся наиболее важными? Как человеческая деятельность может влиять на изменение равнин?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3040380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370689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Проверка знаний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667137" y="4187309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Предлагаем вам ответить на несколько вопросов, чтобы закрепить полученные знания о рельефе равнин и процессах, влияющих на их изменение.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3040380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370689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Обратная связь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296400" y="4187309"/>
            <a:ext cx="329600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Мы ценим ваше мнение! Поделитесь своими впечатлениями от урока, что вам было особенно интересно или непонятно. Ваши комментарии помогут нам улучшить эту презентацию.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FC457-5801-45C2-8C43-0B6C131EC2FB}"/>
              </a:ext>
            </a:extLst>
          </p:cNvPr>
          <p:cNvSpPr txBox="1"/>
          <p:nvPr/>
        </p:nvSpPr>
        <p:spPr>
          <a:xfrm>
            <a:off x="141512" y="2304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87403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Заключение: перспективы изучения рельефа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993" y="2596039"/>
            <a:ext cx="3518059" cy="8886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0163" y="3817977"/>
            <a:ext cx="307371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Непрерывный процесс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2260163" y="4645581"/>
            <a:ext cx="307371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Изучение рельефа Земли - это непрерывный процесс, так как рельеф постоянно изменяется под воздействием различных природных и антропогенных факторов.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052" y="2596039"/>
            <a:ext cx="3518178" cy="8886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778222" y="3817977"/>
            <a:ext cx="307383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Междисциплинарность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5778222" y="4645581"/>
            <a:ext cx="307383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Исследование рельефа требует привлечения знаний из разных областей - геологии, геоморфологии, климатологии, картографии и других наук.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229" y="2596039"/>
            <a:ext cx="3518178" cy="88868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296400" y="3817977"/>
            <a:ext cx="307383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Практическое применение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9296400" y="4645581"/>
            <a:ext cx="307383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Понимание особенностей рельефа имеет большое практическое значение для планирования и осуществления различных видов хозяйственной деятельности человека.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59CA0-4C51-4E28-A731-8645E2AA1FC1}"/>
              </a:ext>
            </a:extLst>
          </p:cNvPr>
          <p:cNvSpPr txBox="1"/>
          <p:nvPr/>
        </p:nvSpPr>
        <p:spPr>
          <a:xfrm>
            <a:off x="141512" y="2304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9303782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9441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6314" y="2371844"/>
            <a:ext cx="13705115" cy="572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Практическое применение знаний: картография и путешествия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3621167" y="3577114"/>
            <a:ext cx="7388066" cy="5298996"/>
          </a:xfrm>
          <a:prstGeom prst="roundRect">
            <a:avLst>
              <a:gd name="adj" fmla="val 132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3628787" y="3584734"/>
            <a:ext cx="7372826" cy="144530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1590413" y="3250151"/>
            <a:ext cx="5295348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Картография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4660626" y="3250151"/>
            <a:ext cx="8554631" cy="1243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Знания о рельефе необходимы для создания точных топографических карт, которые используются в географических исследованиях, туризме, строительстве и других сферах.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1426029" y="4638148"/>
            <a:ext cx="11408228" cy="80462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1590413" y="4695450"/>
            <a:ext cx="5295348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Путешествия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4660626" y="4695450"/>
            <a:ext cx="8554631" cy="1243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Понимание особенностей рельефа помогает планировать безопасные и эффективные маршруты для путешествий, учитывая проходимость, возможные препятствия и другие факторы.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3628787" y="6475333"/>
            <a:ext cx="7372826" cy="11965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0"/>
          <p:cNvSpPr/>
          <p:nvPr/>
        </p:nvSpPr>
        <p:spPr>
          <a:xfrm>
            <a:off x="1590412" y="6140750"/>
            <a:ext cx="5295348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Градостроительство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4660626" y="6140750"/>
            <a:ext cx="8554631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Характеристики рельефа влияют на выбор мест для строительства городов, инфраструктуры, размещение промышленных объектов.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2"/>
          <p:cNvSpPr/>
          <p:nvPr/>
        </p:nvSpPr>
        <p:spPr>
          <a:xfrm>
            <a:off x="1426029" y="7280026"/>
            <a:ext cx="11408228" cy="66615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3"/>
          <p:cNvSpPr/>
          <p:nvPr/>
        </p:nvSpPr>
        <p:spPr>
          <a:xfrm>
            <a:off x="1590412" y="7299644"/>
            <a:ext cx="4077211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Сельское хозяйство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4660626" y="7337328"/>
            <a:ext cx="8554631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Особенности рельефа определяют пригодность земель для выращивания различных сельскохозяйственных культур, размещение ферм и полей.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BA6612-F9B2-4956-B6C1-92122418B98E}"/>
              </a:ext>
            </a:extLst>
          </p:cNvPr>
          <p:cNvSpPr txBox="1"/>
          <p:nvPr/>
        </p:nvSpPr>
        <p:spPr>
          <a:xfrm>
            <a:off x="141512" y="2304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733</Words>
  <Application>Microsoft Office PowerPoint</Application>
  <PresentationFormat>Произвольный</PresentationFormat>
  <Paragraphs>80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2024-04-08T11:15:46Z</dcterms:created>
  <dcterms:modified xsi:type="dcterms:W3CDTF">2024-04-08T11:23:30Z</dcterms:modified>
</cp:coreProperties>
</file>