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30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8401"/>
            <a:ext cx="7315199" cy="982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5000" kern="0" spc="-18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Профессия: журналист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0" y="973572"/>
            <a:ext cx="7315199" cy="32718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 Журналистика - это динамичная и разнообразная профессия, которая играет важную роль в современном обществе. Журналисты выступают в качестве информаторов, наблюдателей и критиков, освещая важные события, проблемы и тенденции. Их работа требует развитых коммуникативных навыков, любознательности, творческого мышления и готовности работать в быстром темпе. Если вы стремитесь стать частью этого захватывающего мира, то эта презентация поможет вам лучше понять, чем занимается журналист и как можно построить успешную карьеру в этой сфере.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A8CCF-6FE0-4DAE-B0B1-29976518B413}"/>
              </a:ext>
            </a:extLst>
          </p:cNvPr>
          <p:cNvSpPr txBox="1"/>
          <p:nvPr/>
        </p:nvSpPr>
        <p:spPr>
          <a:xfrm>
            <a:off x="1" y="4487926"/>
            <a:ext cx="7315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Тема 33. Профориентационное занятие «Пробую профессию в креативной сфере»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(моделирующая онлайн-проба на платформе проекта «Билет в будущее») - четверг, 02.05.2024 (2 мая 2024 года)</a:t>
            </a:r>
          </a:p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"Профессия: журналист" - профориентационный урок "Россия – мои горизонты"</a:t>
            </a:r>
          </a:p>
          <a:p>
            <a:pPr algn="ctr"/>
            <a:r>
              <a:rPr lang="uk-UA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УРОКИ»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CA97B5-ECC7-42FE-808F-7B92B6DCF86F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62972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Значение журналистики в современном мире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257389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Информационная функция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037993" y="3490436"/>
            <a:ext cx="3156347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собирают, анализируют и распространяют важную информацию, помогая людям быть в курсе значимых событий, тенденций и проблем в обществе. Они выступают в качестве связующего звена между органами власти, бизнесом и гражданами.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743932" y="2573893"/>
            <a:ext cx="2897267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Контрольная функция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743932" y="3143250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осуществляют общественный контроль над деятельностью органов власти, бизнеса и других влиятельных институтов. Они выявляют нарушения, злоупотребления и коррупцию, тем самым обеспечивая прозрачность и подотчетность в обществе.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449872" y="2573893"/>
            <a:ext cx="315634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Образовательная функция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449872" y="3490436"/>
            <a:ext cx="3156347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помогают людям лучше понимать сложные вопросы и проблемы, предоставляя им достоверную и разностороннюю информацию. Они способствуют повышению уровня образованности и осведомленности граждан.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8EDE9-3791-4E34-8FC7-2B6E93123FC6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460063"/>
            <a:ext cx="740544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Чем занимается журналист?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77237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23730" y="2814042"/>
            <a:ext cx="128349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760107" y="2848689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Сбор информации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760107" y="3329107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проводят исследования, берут интервью, наблюдают за событиями и собирают информацию из различных источников.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6285" y="277237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589520" y="2814042"/>
            <a:ext cx="17335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148399" y="2848689"/>
            <a:ext cx="3273028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Анализ и интерпретация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148399" y="3329107"/>
            <a:ext cx="444400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Они анализируют собранные данные, интерпретируют их, выявляют закономерности и формируют свое профессиональное мнение.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2037993" y="51464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197537" y="5188148"/>
            <a:ext cx="18073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760107" y="5222796"/>
            <a:ext cx="284452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Создание материалов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2760107" y="5703213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пишут статьи, репортажи, обзоры и другие журналистские материалы для публикации в СМИ.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7426285" y="5146477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582495" y="5188148"/>
            <a:ext cx="187404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kern="0" spc="-79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4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148399" y="5222796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Освещение событий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148399" y="5703213"/>
            <a:ext cx="444400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Они присутствуют на значимых событиях, освещают их и предоставляют аудитории свежую и достоверную информацию.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BDF9FD-1A69-4B8A-92F5-337BD1AD3EBC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418886" y="558641"/>
            <a:ext cx="9450229" cy="1268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96"/>
              </a:lnSpc>
              <a:buNone/>
            </a:pPr>
            <a:r>
              <a:rPr lang="en-US" sz="3997" kern="0" spc="-120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История возникновения и развития профессии</a:t>
            </a:r>
            <a:endParaRPr lang="en-US" sz="399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703088" y="2131814"/>
            <a:ext cx="40600" cy="5539026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4951690" y="2498467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8" name="Shape 5"/>
          <p:cNvSpPr/>
          <p:nvPr/>
        </p:nvSpPr>
        <p:spPr>
          <a:xfrm>
            <a:off x="4494967" y="2290405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664631" y="2328386"/>
            <a:ext cx="117277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kern="0" spc="-72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1</a:t>
            </a:r>
            <a:endParaRPr lang="en-US" sz="2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839897" y="2334816"/>
            <a:ext cx="2703433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kern="0" spc="-60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Истоки журналистики</a:t>
            </a:r>
            <a:endParaRPr lang="en-US" sz="1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39897" y="2773680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kern="0" spc="-32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Элементы журналистики можно найти еще в древних цивилизациях, где посыльные и летописцы передавали важные новости и события. Первые печатные газеты появились в Европе в 15 веке.</a:t>
            </a:r>
            <a:endParaRPr lang="en-US" sz="1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4951690" y="4520744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13" name="Shape 10"/>
          <p:cNvSpPr/>
          <p:nvPr/>
        </p:nvSpPr>
        <p:spPr>
          <a:xfrm>
            <a:off x="4494967" y="4312682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644152" y="4350663"/>
            <a:ext cx="158353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kern="0" spc="-72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2</a:t>
            </a:r>
            <a:endParaRPr lang="en-US" sz="2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5839897" y="4357092"/>
            <a:ext cx="2911435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kern="0" spc="-60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Становление профессии</a:t>
            </a:r>
            <a:endParaRPr lang="en-US" sz="1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5839897" y="4795957"/>
            <a:ext cx="802921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kern="0" spc="-32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17-18 веках профессия журналиста начала формироваться, а их роль как "четвертой власти" в обществе становилась все более важной.</a:t>
            </a:r>
            <a:endParaRPr lang="en-US" sz="1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4951690" y="6218218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18" name="Shape 15"/>
          <p:cNvSpPr/>
          <p:nvPr/>
        </p:nvSpPr>
        <p:spPr>
          <a:xfrm>
            <a:off x="4494967" y="6010156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4640818" y="6048137"/>
            <a:ext cx="165021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kern="0" spc="-72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3</a:t>
            </a:r>
            <a:endParaRPr lang="en-US" sz="2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5839897" y="6054566"/>
            <a:ext cx="2537698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kern="0" spc="-60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Современный этап</a:t>
            </a:r>
            <a:endParaRPr lang="en-US" sz="19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839897" y="6493431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kern="0" spc="-32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 20 веке журналистика прошла через техническую революцию, связанную с развитием радио, телевидения и интернета. Это расширило возможности журналистов и способы подачи информации.</a:t>
            </a:r>
            <a:endParaRPr lang="en-US" sz="15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F195E0-9DE8-47FA-A737-443D10A8F7E9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717596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Плюсы и минусы работы журналиста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33199" y="3439597"/>
            <a:ext cx="4542115" cy="3072408"/>
          </a:xfrm>
          <a:prstGeom prst="roundRect">
            <a:avLst>
              <a:gd name="adj" fmla="val 32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2990" y="36693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Плюсы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062990" y="4149804"/>
            <a:ext cx="408253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Возможность постоянно узнавать новое, общаться с интересными людьми, участвовать в важных событиях, творческая составляющая работы, возможность влиять на общественное мнение.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5597485" y="3439597"/>
            <a:ext cx="4542115" cy="3072408"/>
          </a:xfrm>
          <a:prstGeom prst="roundRect">
            <a:avLst>
              <a:gd name="adj" fmla="val 32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27276" y="3669387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Минусы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827276" y="4149804"/>
            <a:ext cx="4082534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Высокий уровень стресса, ненормированный рабочий день, необходимость работать в сжатые сроки, иногда рискованные ситуации, низкая оплата труда на начальном этапе.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3FCDFB-B4DE-45E3-BBF1-832A537707FB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76720"/>
            <a:ext cx="94133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Возможности для развития карьеры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15433"/>
            <a:ext cx="444341" cy="44434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318194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Традиционные СМИ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4009549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Газеты, журналы, радио и телевидение по-прежнему остаются основными площадками для работы журналистов.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81" y="2515433"/>
            <a:ext cx="444341" cy="44434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759881" y="3181945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Онлайн-журналистика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4759881" y="4009549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Развитие интернета открыло новые возможности для журналистов, работающих на новостных порталах и в онлайн-изданиях.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8" y="2515433"/>
            <a:ext cx="444341" cy="44434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481767" y="3181945"/>
            <a:ext cx="247866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Связи с общественностью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481768" y="4009549"/>
            <a:ext cx="2388632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могут применить свои навыки в работе пресс-секретарями, специалистами по связям с общественностью и в области PR.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656" y="2515433"/>
            <a:ext cx="444341" cy="44434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203656" y="3181945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Фриланс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10203656" y="3662363"/>
            <a:ext cx="2388751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Все больше журналистов выбирают работу на себя, предоставляя свои услуги различным СМИ и организациям.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87899-4BF6-451B-BA72-3A7779E2E9C2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7956" y="779026"/>
            <a:ext cx="9396889" cy="13132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71"/>
              </a:lnSpc>
              <a:buNone/>
            </a:pPr>
            <a:r>
              <a:rPr lang="en-US" sz="4137" kern="0" spc="-124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Практические советы по выбору образовательного пути</a:t>
            </a:r>
            <a:endParaRPr lang="en-US" sz="413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56" y="2407444"/>
            <a:ext cx="1050608" cy="168104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53722" y="2617470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kern="0" spc="-62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Выбор ВУЗа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53722" y="3071693"/>
            <a:ext cx="8031123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kern="0" spc="-33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Важно выбрать ведущий университет с сильной программой по журналистике, который даст вам необходимые теоретические знания и практические навыки.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56" y="4088487"/>
            <a:ext cx="1050608" cy="1681043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53722" y="4298513"/>
            <a:ext cx="296060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kern="0" spc="-62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Практика и стажировки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53722" y="4752737"/>
            <a:ext cx="8031123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kern="0" spc="-33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Еще в процессе обучения старайтесь получить практический опыт работы в СМИ, проходя стажировки и участвуя в студенческих медиа-проектах.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956" y="5769531"/>
            <a:ext cx="1050608" cy="1681043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153722" y="5979557"/>
            <a:ext cx="2626638" cy="328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5"/>
              </a:lnSpc>
              <a:buNone/>
            </a:pPr>
            <a:r>
              <a:rPr lang="en-US" sz="2068" kern="0" spc="-62" dirty="0">
                <a:solidFill>
                  <a:srgbClr val="2B2E3C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Развитие навыков</a:t>
            </a:r>
            <a:endParaRPr lang="en-US" sz="206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2153722" y="6433780"/>
            <a:ext cx="8031123" cy="6724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47"/>
              </a:lnSpc>
              <a:buNone/>
            </a:pPr>
            <a:r>
              <a:rPr lang="en-US" sz="1655" kern="0" spc="-33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Особое внимание уделите развитию навыков письма, ораторского мастерства, критического мышления и работы в команде.</a:t>
            </a:r>
            <a:endParaRPr lang="en-US" sz="165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ED572E-E580-455E-87B1-5E232E4D29ED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45197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3074551" y="491014"/>
            <a:ext cx="9759707" cy="111585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394"/>
              </a:lnSpc>
              <a:buNone/>
            </a:pPr>
            <a:r>
              <a:rPr lang="en-US" sz="3515" kern="0" spc="-105" dirty="0">
                <a:solidFill>
                  <a:srgbClr val="2C3F42"/>
                </a:solidFill>
                <a:latin typeface="Arial" panose="020B0604020202020204" pitchFamily="34" charset="0"/>
                <a:ea typeface="Bitter" pitchFamily="34" charset="-122"/>
                <a:cs typeface="Arial" panose="020B0604020202020204" pitchFamily="34" charset="0"/>
              </a:rPr>
              <a:t>Заключение: Журналистика как призвание</a:t>
            </a:r>
            <a:endParaRPr lang="en-US" sz="35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8153" y="1963936"/>
            <a:ext cx="8481179" cy="5790247"/>
          </a:xfrm>
          <a:prstGeom prst="roundRect">
            <a:avLst>
              <a:gd name="adj" fmla="val 138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3082171" y="1971556"/>
            <a:ext cx="8465939" cy="137231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730829" y="2086213"/>
            <a:ext cx="7563394" cy="187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600" b="1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Страсть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967549" y="2086213"/>
            <a:ext cx="7563394" cy="750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406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Журналистика - это работа, которая требует искренней страсти и энтузиазма. Она не для тех, кто ищет только стабильность и комфорт.</a:t>
            </a:r>
            <a:endParaRPr lang="en-US" sz="1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215771" y="2987636"/>
            <a:ext cx="8465939" cy="13723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1730829" y="3458528"/>
            <a:ext cx="7563394" cy="187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600" b="1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Влияние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967549" y="3458528"/>
            <a:ext cx="7563394" cy="750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406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Журналисты играют ключевую роль в формировании общественного мнения, поэтому их работа оказывает значительное влияние на происходящее в мире.</a:t>
            </a:r>
            <a:endParaRPr lang="en-US" sz="1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3082171" y="4716185"/>
            <a:ext cx="8465939" cy="16580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730829" y="4830842"/>
            <a:ext cx="7563394" cy="187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600" b="1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Разнообразие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967549" y="4830842"/>
            <a:ext cx="7563394" cy="9376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406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От расследовательской журналистики до развлекательной, от спорта до политики - журналисты работают в самых разных сферах, что делает их работу увлекательной и разнообразной.</a:t>
            </a:r>
            <a:endParaRPr lang="en-US" sz="1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5215771" y="6018015"/>
            <a:ext cx="8465939" cy="137231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1730829" y="6488906"/>
            <a:ext cx="7563394" cy="1875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600" b="1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Вызов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967549" y="6488906"/>
            <a:ext cx="7563394" cy="7500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49"/>
              </a:lnSpc>
              <a:buNone/>
            </a:pPr>
            <a:r>
              <a:rPr lang="en-US" sz="1406" kern="0" spc="-28" dirty="0">
                <a:solidFill>
                  <a:srgbClr val="2B2E3C"/>
                </a:solidFill>
                <a:latin typeface="Arial" panose="020B0604020202020204" pitchFamily="34" charset="0"/>
                <a:ea typeface="Open Sans" pitchFamily="34" charset="-122"/>
                <a:cs typeface="Arial" panose="020B0604020202020204" pitchFamily="34" charset="0"/>
              </a:rPr>
              <a:t>Быстрый темп, высокие требования и постоянные изменения в медиа-индустрии делают журналистику одной из самых сложных, но интересных профессий.</a:t>
            </a:r>
            <a:endParaRPr lang="en-US" sz="140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B7BCF1-2E15-41D2-B4E0-EFB66AB5ADF4}"/>
              </a:ext>
            </a:extLst>
          </p:cNvPr>
          <p:cNvSpPr txBox="1"/>
          <p:nvPr/>
        </p:nvSpPr>
        <p:spPr>
          <a:xfrm>
            <a:off x="12834258" y="5357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770</Words>
  <Application>Microsoft Office PowerPoint</Application>
  <PresentationFormat>Произвольный</PresentationFormat>
  <Paragraphs>83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2024-04-09T12:18:03Z</dcterms:created>
  <dcterms:modified xsi:type="dcterms:W3CDTF">2024-04-09T12:24:45Z</dcterms:modified>
</cp:coreProperties>
</file>