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22822" y="356368"/>
            <a:ext cx="7307577" cy="1102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300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Профессия: креативный продюсер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22822" y="1615727"/>
            <a:ext cx="7307577" cy="25752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Добро пожаловать на профориентационный урок "Профессия: креативный продюсер". Мы погрузимся в захватывающий мир креативных продюсеров, узнаем об их роли в современном мире и раскроем секреты этой динамичной и многогранной профессии. Вдохновляйтесь историями успеха, готовьтесь к новым возможностям и перспективам – ведь вы, наши дорогие старшеклассники, находитесь на пороге великих свершений!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CF4B4-C74C-4F19-86C1-56BBAB40989B}"/>
              </a:ext>
            </a:extLst>
          </p:cNvPr>
          <p:cNvSpPr txBox="1"/>
          <p:nvPr/>
        </p:nvSpPr>
        <p:spPr>
          <a:xfrm>
            <a:off x="7322822" y="4554098"/>
            <a:ext cx="7307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33. Профориентационное занятие «Пробую профессию в креативной сфере» (моделирующая онлайн-проба на платформе проекта «Билет в будущее») - четверг, 02.05.2024 (2 мая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продюсер"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1B11B-E296-4209-A1C1-100B8AEE179D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77967" y="130266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Значение профессии в современном мире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77967" y="2663428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Влияние на культуру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77967" y="3304937"/>
            <a:ext cx="2209443" cy="34821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Креативные продюсеры играют ключевую роль в формировании культурной повестки дня. Они помогают воплощать в жизнь самые смелые творческие замыслы, будь то фильмы, музыкальные альбомы, театральные постановки или масштабные культурные события. Своей работой они вдохновляют и развлекают миллионы людей по всему миру.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74363" y="2663428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Инновации и технологии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74363" y="3304937"/>
            <a:ext cx="2209443" cy="2487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Креативные продюсеры находятся на передовой технологических инноваций, органично внедряя новейшие разработки в свои проекты. Они помогают открывать новые горизонты для искусства, развлечений и медиаиндустрии, сочетая творчество и технологии.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70759" y="2663428"/>
            <a:ext cx="220944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Экономическое влияние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70759" y="3304937"/>
            <a:ext cx="2209443" cy="2984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Профессия креативного продюсера вносит ощутимый вклад в экономику страны. Успешные творческие проекты генерируют огромные доходы, создают новые рабочие места и способствуют развитию смежных отраслей. Креативные продюсеры – это движущая сила экономического роста.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CAB55-A303-4418-9EAD-C98E0744CF01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1579611" y="939641"/>
            <a:ext cx="1147117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Обзор специальностей в этой отрасли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9419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204561" y="2983587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30182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Кинопродюсер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498652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Отвечает за финансирование, планирование и координацию всего процесса создания фильма – от разработки сценария до постпродакшна и продвижения.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9419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0" name="Text 8"/>
          <p:cNvSpPr/>
          <p:nvPr/>
        </p:nvSpPr>
        <p:spPr>
          <a:xfrm>
            <a:off x="7592854" y="2983587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3018234"/>
            <a:ext cx="36967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Музыкальный продюсер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3498652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Руководит процессом записи, аранжировки и сведения музыкального материала, а также курирует продвижение альбомов и синглов.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56714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4" name="Text 12"/>
          <p:cNvSpPr/>
          <p:nvPr/>
        </p:nvSpPr>
        <p:spPr>
          <a:xfrm>
            <a:off x="2204561" y="5713095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57477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Телепродюсер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60107" y="6228159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Отвечает за создание и реализацию телевизионных программ, от разработки концепта до воплощения на экране.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56714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8" name="Text 16"/>
          <p:cNvSpPr/>
          <p:nvPr/>
        </p:nvSpPr>
        <p:spPr>
          <a:xfrm>
            <a:off x="7592854" y="5713095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7477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Event-продюсер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6228159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Организует и координирует проведение масштабных культурных, спортивных и развлекательных мероприятий.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E8CC90-857E-4A6B-9C7A-D013BA0BC45A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1029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446567" y="510123"/>
            <a:ext cx="5276493" cy="6146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40"/>
              </a:lnSpc>
              <a:buNone/>
            </a:pPr>
            <a:r>
              <a:rPr lang="en-US" sz="3872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История профессии</a:t>
            </a:r>
            <a:endParaRPr lang="en-US" sz="38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302818" y="1450538"/>
            <a:ext cx="24527" cy="6239589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8" name="Shape 5"/>
          <p:cNvSpPr/>
          <p:nvPr/>
        </p:nvSpPr>
        <p:spPr>
          <a:xfrm>
            <a:off x="6405384" y="1813084"/>
            <a:ext cx="688419" cy="2452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9" name="Shape 6"/>
          <p:cNvSpPr/>
          <p:nvPr/>
        </p:nvSpPr>
        <p:spPr>
          <a:xfrm>
            <a:off x="7093803" y="1604129"/>
            <a:ext cx="442555" cy="442555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7241322" y="1641038"/>
            <a:ext cx="147518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774519" y="1647230"/>
            <a:ext cx="2458760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20"/>
              </a:lnSpc>
              <a:buNone/>
            </a:pPr>
            <a:r>
              <a:rPr lang="en-US" sz="193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Начало XX века</a:t>
            </a:r>
            <a:endParaRPr lang="en-US" sz="1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643544" y="2072521"/>
            <a:ext cx="4279321" cy="18880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78"/>
              </a:lnSpc>
              <a:buNone/>
            </a:pPr>
            <a:r>
              <a:rPr lang="en-US" sz="154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Зарождение профессии креативного продюсера связано с появлением кинематографа. Первые продюсеры занимались финансированием и организацией съемок немых фильмов.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536359" y="2796540"/>
            <a:ext cx="688419" cy="2452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93803" y="2587585"/>
            <a:ext cx="442555" cy="442555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15" name="Text 12"/>
          <p:cNvSpPr/>
          <p:nvPr/>
        </p:nvSpPr>
        <p:spPr>
          <a:xfrm>
            <a:off x="7241322" y="2624495"/>
            <a:ext cx="147518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396883" y="2630686"/>
            <a:ext cx="2652355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0"/>
              </a:lnSpc>
              <a:buNone/>
            </a:pPr>
            <a:r>
              <a:rPr lang="en-US" sz="193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1930-е – 1950-е годы</a:t>
            </a:r>
            <a:endParaRPr lang="en-US" sz="1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396883" y="3055977"/>
            <a:ext cx="4279463" cy="18880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8"/>
              </a:lnSpc>
              <a:buNone/>
            </a:pPr>
            <a:r>
              <a:rPr lang="en-US" sz="154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 эпоху Золотого века Голливуда роль продюсера значительно расширилась. Они отвечали за подбор актеров, режиссеров, сценаристов, а также за продвижение фильмов.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405384" y="4716542"/>
            <a:ext cx="688419" cy="2452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9" name="Shape 16"/>
          <p:cNvSpPr/>
          <p:nvPr/>
        </p:nvSpPr>
        <p:spPr>
          <a:xfrm>
            <a:off x="7093803" y="4507587"/>
            <a:ext cx="442555" cy="442555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20" name="Text 17"/>
          <p:cNvSpPr/>
          <p:nvPr/>
        </p:nvSpPr>
        <p:spPr>
          <a:xfrm>
            <a:off x="7241322" y="4544497"/>
            <a:ext cx="147518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580924" y="4550688"/>
            <a:ext cx="2652355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20"/>
              </a:lnSpc>
              <a:buNone/>
            </a:pPr>
            <a:r>
              <a:rPr lang="en-US" sz="193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1960-е – 1980-е годы</a:t>
            </a:r>
            <a:endParaRPr lang="en-US" sz="1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2643544" y="4975979"/>
            <a:ext cx="4279321" cy="2517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78"/>
              </a:lnSpc>
              <a:buNone/>
            </a:pPr>
            <a:r>
              <a:rPr lang="en-US" sz="154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 развитием телевидения и появлением новых медиа профессия продюсера эволюционировала. Продюсеры стали играть ключевую роль в создании успешных телепрограмм, музыкальных альбомов и масштабных культурных событий.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7880C9-0E50-4A4D-8850-74684846A4FD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146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2014" y="3401378"/>
            <a:ext cx="13966371" cy="8029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Плюсы и минусы работы креативного продюсера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144622" y="4603024"/>
            <a:ext cx="5049203" cy="2641044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2374583" y="4820194"/>
            <a:ext cx="2714625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Плюсы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61792" y="5289777"/>
            <a:ext cx="4614863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6"/>
              </a:lnSpc>
              <a:buNone/>
            </a:pPr>
            <a:r>
              <a:rPr lang="en-US" sz="171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Возможность воплощать творческие идеи в жизнь, работа с талантливыми людьми, гибкий график, высокий уровень дохода, постоянное развитие и обучение, престиж профессии.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10994" y="4603024"/>
            <a:ext cx="5049203" cy="2641044"/>
          </a:xfrm>
          <a:prstGeom prst="roundRect">
            <a:avLst>
              <a:gd name="adj" fmla="val 2467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7628164" y="4820194"/>
            <a:ext cx="2714625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Минусы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28164" y="5289777"/>
            <a:ext cx="4614863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6"/>
              </a:lnSpc>
              <a:buNone/>
            </a:pPr>
            <a:r>
              <a:rPr lang="en-US" sz="171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Высокий уровень стресса, необходимость постоянно быть на связи, нестабильный график работы, высокая ответственность за результат, сложность баланса между творчеством и бизнесом.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A52C3-23B4-402D-885A-B28936A0B3C2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235518" y="589598"/>
            <a:ext cx="5732859" cy="668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Мифы о профессии</a:t>
            </a:r>
            <a:endParaRPr lang="en-US" sz="42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35518" y="1792486"/>
            <a:ext cx="3038237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Миф: Креативный продюсер - это только шоумен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235518" y="3008590"/>
            <a:ext cx="3038237" cy="4104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самом деле, креативный продюсер – это не только "лицо" проекта, но и опытный управленец, который отвечает за организацию всего производственного процесса. Они должны сочетать творческое мышление с отличными организаторскими и бизнес-навыками.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03106" y="1792486"/>
            <a:ext cx="3038237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Миф: Креативные продюсеры просто тратят деньги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03106" y="3008590"/>
            <a:ext cx="3038237" cy="3420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Напротив, они должны не только привлекать финансирование, но и умело распределять бюджет, чтобы проект был успешным как в творческом, так и в финансовом плане. Эффективное управление ресурсами – ключевой навык эффективного продюсера.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70695" y="1792486"/>
            <a:ext cx="3038237" cy="1336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Миф: Работа креативного продюсера - это легко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70695" y="3342680"/>
            <a:ext cx="3038237" cy="4104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самом деле, это одна из самых сложных и напряженных профессий. Продюсерам приходится постоянно балансировать между конфликтующими интересами, преодолевать творческие и организационные барьеры, работать в условиях жестких сроков и ограниченных ресурсов.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DC1AA-B82D-4D99-8AC9-EE97A9B2AD49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1655257" y="636814"/>
            <a:ext cx="11319885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77"/>
              </a:lnSpc>
              <a:buNone/>
            </a:pPr>
            <a:r>
              <a:rPr lang="en-US" sz="4222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Перспективы профессионального роста</a:t>
            </a:r>
            <a:endParaRPr lang="en-US" sz="42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44" y="2359581"/>
            <a:ext cx="2546628" cy="85772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436376" y="3538895"/>
            <a:ext cx="2117765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Стажировки и практика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36376" y="4337328"/>
            <a:ext cx="2117765" cy="3087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Начните с прохождения стажировок в известных продюсерских компаниях, чтобы получить ценный опыт и полезные связи.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72" y="2359581"/>
            <a:ext cx="2546628" cy="85772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83004" y="3538895"/>
            <a:ext cx="2117765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Профильное образование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983004" y="4337328"/>
            <a:ext cx="2117765" cy="27441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Получите высшее образование в сфере культуры, менеджмента или искусств, чтобы получить фундаментальные знания.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359581"/>
            <a:ext cx="2546628" cy="85772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29632" y="3538895"/>
            <a:ext cx="2117765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Работа в команде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29632" y="4337328"/>
            <a:ext cx="2117765" cy="2401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Начните с должности ассистента продюсера или менеджера проекта, чтобы постепенно набраться опыта.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828" y="2359581"/>
            <a:ext cx="2546628" cy="85772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76259" y="3538895"/>
            <a:ext cx="2117765" cy="669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Развитие навыков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76259" y="4337328"/>
            <a:ext cx="2117765" cy="2401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02"/>
              </a:lnSpc>
              <a:buNone/>
            </a:pPr>
            <a:r>
              <a:rPr lang="en-US" sz="168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Непрерывно развивайте свои управленческие, финансовые, креативные и коммуникативные навыки.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6A502-D0D0-4FAE-B0C4-F705326B6375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050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1113" y="2647950"/>
            <a:ext cx="8248055" cy="10851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73"/>
              </a:lnSpc>
              <a:buNone/>
            </a:pPr>
            <a:r>
              <a:rPr lang="en-US" sz="341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Роль продюсера в культурной жизни</a:t>
            </a:r>
            <a:endParaRPr lang="en-US" sz="3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649" y="3993475"/>
            <a:ext cx="538846" cy="4341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72648" y="4601170"/>
            <a:ext cx="2317065" cy="2712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6"/>
              </a:lnSpc>
              <a:buNone/>
            </a:pPr>
            <a:r>
              <a:rPr lang="en-US" sz="170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Кинематограф</a:t>
            </a:r>
            <a:endParaRPr lang="en-US" sz="1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472648" y="4976574"/>
            <a:ext cx="2317065" cy="249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7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Креативные продюсеры обеспечивают финансирование и руководят процессом создания фильмов, внося значительный вклад в развитие киноиндустрии.</a:t>
            </a:r>
            <a:endParaRPr lang="en-US" sz="13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164" y="3993475"/>
            <a:ext cx="538811" cy="4341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18165" y="4601170"/>
            <a:ext cx="2317065" cy="2712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6"/>
              </a:lnSpc>
              <a:buNone/>
            </a:pPr>
            <a:r>
              <a:rPr lang="en-US" sz="170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Музыка</a:t>
            </a:r>
            <a:endParaRPr lang="en-US" sz="1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318165" y="4976574"/>
            <a:ext cx="2317065" cy="22212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7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Музыкальные продюсеры работают с талантливыми артистами, помогая им раскрыть свой творческий потенциал и завоевывать успех.</a:t>
            </a:r>
            <a:endParaRPr lang="en-US" sz="13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078" y="3993475"/>
            <a:ext cx="567177" cy="43410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946079" y="4601170"/>
            <a:ext cx="2438892" cy="2712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6"/>
              </a:lnSpc>
              <a:buNone/>
            </a:pPr>
            <a:r>
              <a:rPr lang="en-US" sz="170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Театр</a:t>
            </a:r>
            <a:endParaRPr lang="en-US" sz="1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946079" y="4976574"/>
            <a:ext cx="2438892" cy="2776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7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Театральные продюсеры обеспечивают финансовую стабильность и организационную поддержку постановкам, делая их доступными для широкой аудитории.</a:t>
            </a:r>
            <a:endParaRPr lang="en-US" sz="13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4758" y="3993475"/>
            <a:ext cx="611697" cy="43410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584759" y="4601170"/>
            <a:ext cx="2630498" cy="5424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6"/>
              </a:lnSpc>
              <a:buNone/>
            </a:pPr>
            <a:r>
              <a:rPr lang="en-US" sz="170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Культурные события</a:t>
            </a:r>
            <a:endParaRPr lang="en-US" sz="1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0584759" y="5247799"/>
            <a:ext cx="2630498" cy="249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8"/>
              </a:lnSpc>
              <a:buNone/>
            </a:pPr>
            <a:r>
              <a:rPr lang="en-US" sz="1367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Event-продюсеры создают незабываемые культурные, развлекательные и спортивные мероприятия, которые объединяют и вдохновляют людей.</a:t>
            </a:r>
            <a:endParaRPr lang="en-US" sz="13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07B5FA-F94D-4A58-B01C-F8B34F6ACE36}"/>
              </a:ext>
            </a:extLst>
          </p:cNvPr>
          <p:cNvSpPr txBox="1"/>
          <p:nvPr/>
        </p:nvSpPr>
        <p:spPr>
          <a:xfrm>
            <a:off x="54429" y="3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809</Words>
  <Application>Microsoft Office PowerPoint</Application>
  <PresentationFormat>Произвольный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2024-04-30T14:42:36Z</dcterms:created>
  <dcterms:modified xsi:type="dcterms:W3CDTF">2024-04-30T14:52:35Z</dcterms:modified>
</cp:coreProperties>
</file>