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45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184019"/>
            <a:ext cx="7315199" cy="915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Профессия: хирург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1530529"/>
            <a:ext cx="7315199" cy="2627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Профессия хирурга является одной из самых ответственных и уважаемых в медицинской сфере. Это врачи, которые выполняют сложные операции, спасают жизни и улучшают качество жизни пациентов. Хирурги работают в условиях высокого стресса, постоянной концентрации и требуют высокого уровня мастерства, знаний и ответственности. Однако именно эта профессия дает возможность помогать людям, вернуть им здоровье и подарить вторую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0E42B-1952-4FB8-8476-F671D47C979A}"/>
              </a:ext>
            </a:extLst>
          </p:cNvPr>
          <p:cNvSpPr txBox="1"/>
          <p:nvPr/>
        </p:nvSpPr>
        <p:spPr>
          <a:xfrm>
            <a:off x="7315200" y="4365406"/>
            <a:ext cx="7315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32. Профориентационное занятие «Пробую профессию в сфере медицины» (моделирующая онлайн-проба на платформе проекта «Билет в будущее») - четверг, 25.04.2024 (25 апреля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хирург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302FE-E21F-4D45-85DB-839671F3CCCF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577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252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56992" y="2714744"/>
            <a:ext cx="6881455" cy="5562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80"/>
              </a:lnSpc>
              <a:buNone/>
            </a:pPr>
            <a:r>
              <a:rPr lang="en-US" sz="350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Значение профессии хирурга</a:t>
            </a:r>
            <a:endParaRPr lang="en-US" sz="3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3556992" y="3715941"/>
            <a:ext cx="2215634" cy="2781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0"/>
              </a:lnSpc>
              <a:buNone/>
            </a:pPr>
            <a:r>
              <a:rPr lang="en-US" sz="175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Спасение жизней</a:t>
            </a:r>
            <a:endParaRPr lang="en-US" sz="17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556992" y="4172069"/>
            <a:ext cx="2215634" cy="2847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3"/>
              </a:lnSpc>
              <a:buNone/>
            </a:pPr>
            <a:r>
              <a:rPr lang="en-US" sz="140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Основная задача хирурга - проведение сложных операций, с помощью которых восстанавливается здоровье пациентов, в том числе борьба с опасными и угрожающими жизни заболеваниями.</a:t>
            </a:r>
            <a:endParaRPr lang="en-US" sz="1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214586" y="3715941"/>
            <a:ext cx="2215634" cy="556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0"/>
              </a:lnSpc>
              <a:buNone/>
            </a:pPr>
            <a:r>
              <a:rPr lang="en-US" sz="175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Улучшение качества жизни</a:t>
            </a:r>
            <a:endParaRPr lang="en-US" sz="17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214586" y="4450199"/>
            <a:ext cx="2215634" cy="3132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3"/>
              </a:lnSpc>
              <a:buNone/>
            </a:pPr>
            <a:r>
              <a:rPr lang="en-US" sz="140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Хирургическое вмешательство позволяет не только спасать жизни, но и значительно улучшать качество жизни пациентов, избавляя их от болезненных состояний, восстанавливая функции органов и частей тела.</a:t>
            </a:r>
            <a:endParaRPr lang="en-US" sz="1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872180" y="3715941"/>
            <a:ext cx="2215634" cy="834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0"/>
              </a:lnSpc>
              <a:buNone/>
            </a:pPr>
            <a:r>
              <a:rPr lang="en-US" sz="175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Применение новейших технологий</a:t>
            </a:r>
            <a:endParaRPr lang="en-US" sz="17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872180" y="4728329"/>
            <a:ext cx="2215634" cy="2847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3"/>
              </a:lnSpc>
              <a:buNone/>
            </a:pPr>
            <a:r>
              <a:rPr lang="en-US" sz="140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Хирурги активно внедряют в свою практику новейшие достижения медицинской науки и технологий, такие как робототехника, микрохирургия и эндоскопические методики.</a:t>
            </a:r>
            <a:endParaRPr lang="en-US" sz="1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B2D1D-8AAF-41A7-8E5A-73DF63D4A4FD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757476"/>
            <a:ext cx="8089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Специализации в хирургии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06978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02255" y="2111454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46490" y="2146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Общая хирургия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46490" y="2626519"/>
            <a:ext cx="38576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Специалисты в этой области выполняют операции на внутренних органах, желудочно-кишечном тракте, печени, желчном пузыре и др.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06978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3567" y="2111454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146102"/>
            <a:ext cx="3857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Сердечно-сосудистая хирургия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2973705"/>
            <a:ext cx="38576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Хирурги этого профиля оперируют на сердце, крупных сосудах и проводят процедуры, направленные на улучшение кровоснабжения.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624376" y="514647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76776" y="5188148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346490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Нейрохирургия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346490" y="5703213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Нейрохирурги выполняют вмешательства на головном и спинном мозге, черепе и позвоночнике.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2019" y="5188148"/>
            <a:ext cx="1883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222796"/>
            <a:ext cx="3857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Травматология и ортопедия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6050399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Данные специалисты занимаются лечением повреждений и заболеваний костно-мышечной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608149-CC5A-4C73-87C8-9A399570AAA6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38795" y="596027"/>
            <a:ext cx="8155424" cy="677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4"/>
              </a:lnSpc>
              <a:buNone/>
            </a:pPr>
            <a:r>
              <a:rPr lang="en-US" sz="426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Качества успешного хирурга</a:t>
            </a:r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738795" y="1706999"/>
            <a:ext cx="4468058" cy="2682002"/>
          </a:xfrm>
          <a:prstGeom prst="roundRect">
            <a:avLst>
              <a:gd name="adj" fmla="val 14549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978348" y="1946553"/>
            <a:ext cx="3417570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Высокая квалификация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78348" y="2415302"/>
            <a:ext cx="3988951" cy="1734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Хирург должен обладать глубокими знаниями в области анатомии, физиологии, патологии, владеть современными методами диагностики и лечения.</a:t>
            </a:r>
            <a:endParaRPr lang="en-US" sz="17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3547" y="1706999"/>
            <a:ext cx="4468058" cy="2682002"/>
          </a:xfrm>
          <a:prstGeom prst="roundRect">
            <a:avLst>
              <a:gd name="adj" fmla="val 14549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3101" y="1946553"/>
            <a:ext cx="3660934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Развитые ручные навыки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3101" y="2415302"/>
            <a:ext cx="3988951" cy="1734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Высокая точность и координация движений, хорошая зрительно-моторная реакция, способность к микрохирургии - необходимые качества хирурга.</a:t>
            </a:r>
            <a:endParaRPr lang="en-US" sz="17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738795" y="4605695"/>
            <a:ext cx="4468058" cy="3028831"/>
          </a:xfrm>
          <a:prstGeom prst="roundRect">
            <a:avLst>
              <a:gd name="adj" fmla="val 12883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978348" y="4845248"/>
            <a:ext cx="3072289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978348" y="5313998"/>
            <a:ext cx="3988951" cy="2080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хирурга протекает в условиях высокого напряжения, поэтому способность сохранять самообладание и принимать верные решения в критических ситуациях очень важна.</a:t>
            </a:r>
            <a:endParaRPr lang="en-US" sz="17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3547" y="4605695"/>
            <a:ext cx="4468058" cy="3028831"/>
          </a:xfrm>
          <a:prstGeom prst="roundRect">
            <a:avLst>
              <a:gd name="adj" fmla="val 12883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3101" y="4845248"/>
            <a:ext cx="270974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Эмпатия</a:t>
            </a:r>
            <a:endParaRPr lang="en-US" sz="21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63101" y="5313998"/>
            <a:ext cx="3988951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Умение сопереживать пациенту, понимать его состояние и оказывать психологическую поддержку - важные качества хирурга.</a:t>
            </a:r>
            <a:endParaRPr lang="en-US" sz="17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37DD1-DD47-4399-A29E-04727DA16EAF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0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7532" y="557332"/>
            <a:ext cx="7525345" cy="6334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История развития хирургии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498878" y="1494711"/>
            <a:ext cx="25241" cy="6178034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1739503" y="1868329"/>
            <a:ext cx="709374" cy="25241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1283494" y="1653064"/>
            <a:ext cx="456009" cy="456009"/>
          </a:xfrm>
          <a:prstGeom prst="roundRect">
            <a:avLst>
              <a:gd name="adj" fmla="val 8000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445776" y="1691045"/>
            <a:ext cx="131445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626162" y="1697355"/>
            <a:ext cx="2533412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Древние времена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626162" y="2135624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Первые хирургические вмешательства относятся к древним цивилизациям Египта, Китая, Индии. Использовались примитивные инструменты и методики, такие как трепанация черепа и ампутации.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739503" y="3887153"/>
            <a:ext cx="709374" cy="25241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1283494" y="3671888"/>
            <a:ext cx="456009" cy="456009"/>
          </a:xfrm>
          <a:prstGeom prst="roundRect">
            <a:avLst>
              <a:gd name="adj" fmla="val 8000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426964" y="3709868"/>
            <a:ext cx="16895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626162" y="3716179"/>
            <a:ext cx="2533412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Средние века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626162" y="4154448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средневековой Европе хирургия стала отдельной специальностью, но её развитие сдерживалось религиозными ограничениями. Хирурги часто работали при монастырях и больницах.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739503" y="5905976"/>
            <a:ext cx="709374" cy="25241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1283494" y="5690711"/>
            <a:ext cx="456009" cy="456009"/>
          </a:xfrm>
          <a:prstGeom prst="roundRect">
            <a:avLst>
              <a:gd name="adj" fmla="val 8000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422440" y="5728692"/>
            <a:ext cx="177998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626162" y="5735003"/>
            <a:ext cx="2533412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Современность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626162" y="6173272"/>
            <a:ext cx="7138987" cy="12968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20 веке хирургия совершила настоящий прорыв - были изобретены наркоз, антисептика, асептика, внедрены методы переливания крови и трансплантации органов. Хирургия стала одной из ведущих медицинских специальностей.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75F04F-808C-4508-B2F4-EF45003D89B2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10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13935" y="563999"/>
            <a:ext cx="8660011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935" y="2153483"/>
            <a:ext cx="1025485" cy="183784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147078" y="2358509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Ординатура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6147078" y="2801898"/>
            <a:ext cx="7326868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После окончания медицинского вуза хирурги проходят 2-летнюю ординатуру по соответствующей специальности (общая хирургия, нейрохирургия и т.д.)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935" y="3991332"/>
            <a:ext cx="1025485" cy="183784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147078" y="4196358"/>
            <a:ext cx="5307449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Практика и повышение квалификации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6147078" y="4639747"/>
            <a:ext cx="7326868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Хирурги постоянно повышают свою квалификацию, осваивают новые методики, проходят курсы и тренинги. Они могут занимать должности заведующих отделениями, главных врачей.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935" y="5829181"/>
            <a:ext cx="1025485" cy="183784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147078" y="6034207"/>
            <a:ext cx="4692968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Научно-исследовательская работа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6147078" y="6477595"/>
            <a:ext cx="7326868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Опытные хирурги могут заниматься разработкой новых методик и технологий, внедрять их в практику, защищать кандидатские и докторские диссертации.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EBE04-12F3-45A2-834B-6B59A8E1499A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690920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Практические советы для будущих хирургов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524006"/>
            <a:ext cx="418981" cy="4189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165158"/>
            <a:ext cx="209538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Получайте качественное 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339947"/>
            <a:ext cx="209538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Поступайте в лучшие медицинские вузы, усердно учитесь, проходите стажировки в ведущих клиниках.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12" y="2524006"/>
            <a:ext cx="419100" cy="4191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053012" y="3165277"/>
            <a:ext cx="20955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Оттачивайте практические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053012" y="4340066"/>
            <a:ext cx="209550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Много практикуйтесь в симуляционных центрах, участвуйте в операциях под руководством опытных хирургов.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524006"/>
            <a:ext cx="419100" cy="4191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165277"/>
            <a:ext cx="20955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Работайте с полной отдачей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340066"/>
            <a:ext cx="2095500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Профессия хирурга требует постоянного совершенствования, готовности к стрессовым ситуациям и высочайшей ответственности.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524" y="2524006"/>
            <a:ext cx="419100" cy="4191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10524" y="3165277"/>
            <a:ext cx="20955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Развивайте эмпатию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10524" y="3992880"/>
            <a:ext cx="2095500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Умение сопереживать пациентам, учитывать их потребности очень важно для успешной хирургической практики.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6DE60-939E-4074-940B-73B104D6D52C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7097486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031575" y="427673"/>
            <a:ext cx="5694998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Вопросы и ответы учеников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46314" y="1224677"/>
            <a:ext cx="13716000" cy="5872809"/>
          </a:xfrm>
          <a:prstGeom prst="roundRect">
            <a:avLst>
              <a:gd name="adj" fmla="val 4263"/>
            </a:avLst>
          </a:prstGeom>
          <a:solidFill>
            <a:srgbClr val="0A081B"/>
          </a:solidFill>
          <a:ln w="38100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873977" y="1363623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276600" y="1363623"/>
            <a:ext cx="1088571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Сколько лет требуется на получение профессии хирурга?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873977" y="2077998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276600" y="2077998"/>
            <a:ext cx="10885713" cy="1007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Для того, чтобы стать хирургом, необходимо пройти 6 лет обучения в медицинском вузе, затем 2 года ординатуры по выбранной хирургической специальности. Таким образом, общая продолжительность обучения составляет 8 лет.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873977" y="3295749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276600" y="3295749"/>
            <a:ext cx="1088571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качества необходимы для успешной работы хирурга?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873977" y="4010124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276600" y="4010124"/>
            <a:ext cx="10885713" cy="922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Ключевыми качествами для хирурга являются высокая квалификация, развитые ручные навыки, стрессоустойчивость, эмпатия и ответственность. Также важны такие черты, как внимательность, терпение, умение быстро принимать решения.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873977" y="5304080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276600" y="5304080"/>
            <a:ext cx="1088571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Можно ли заниматься научной деятельностью, работая хирургом?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873977" y="6018455"/>
            <a:ext cx="2930604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3276600" y="6018455"/>
            <a:ext cx="10885713" cy="945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Да, безусловно. Опытные хирурги часто занимаются разработкой новых методик и технологий, проводят исследования, защищают кандидатские и докторские диссертации. Научная работа позволяет им оставаться на передовых рубежах медицины.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D3328F-DEB7-4057-AA5B-8147749FBDD3}"/>
              </a:ext>
            </a:extLst>
          </p:cNvPr>
          <p:cNvSpPr txBox="1"/>
          <p:nvPr/>
        </p:nvSpPr>
        <p:spPr>
          <a:xfrm>
            <a:off x="76198" y="764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802</Words>
  <Application>Microsoft Office PowerPoint</Application>
  <PresentationFormat>Произвольный</PresentationFormat>
  <Paragraphs>90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2024-04-02T13:40:39Z</dcterms:created>
  <dcterms:modified xsi:type="dcterms:W3CDTF">2024-04-02T13:48:49Z</dcterms:modified>
</cp:coreProperties>
</file>