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06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22876"/>
            <a:ext cx="7315199" cy="1087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Моё будущее — моя страна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1173105"/>
            <a:ext cx="7315199" cy="2919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Этот профориентационный урок "Россия – мои горизонты" направлен на изучение возможностей и перспектив развития молодёжи в контексте будущего нашей великой страны. Мы рассмотрим широкий спектр востребованных профессий, оценим достижения учеников, а также проведём групповую дискуссию и представление индивидуальных карьерных целей. Вместе мы определим, как наши личные устремления и профессиональные устремления могут быть реализованы на благо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F8A33-AAE5-478E-AEA1-8921B31F4977}"/>
              </a:ext>
            </a:extLst>
          </p:cNvPr>
          <p:cNvSpPr txBox="1"/>
          <p:nvPr/>
        </p:nvSpPr>
        <p:spPr>
          <a:xfrm>
            <a:off x="0" y="4487926"/>
            <a:ext cx="7315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34. Профориентационное занятие «Моё будущее — моя страна»  - четверг, 16.05.2024 (16 мая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"Моё будущее — моя страна"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672AB-8ABB-4529-99D6-F1EFB756732E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2719" y="758904"/>
            <a:ext cx="7286030" cy="668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68"/>
              </a:lnSpc>
              <a:buNone/>
            </a:pPr>
            <a:r>
              <a:rPr lang="en-US" sz="421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"Россия – мои горизонты"</a:t>
            </a:r>
            <a:endParaRPr lang="en-US" sz="42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02719" y="1915954"/>
            <a:ext cx="481608" cy="481608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7" name="Text 4"/>
          <p:cNvSpPr/>
          <p:nvPr/>
        </p:nvSpPr>
        <p:spPr>
          <a:xfrm>
            <a:off x="980837" y="1956078"/>
            <a:ext cx="125254" cy="401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1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5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498283" y="1989534"/>
            <a:ext cx="3881199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Безграничные возможности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498283" y="2786539"/>
            <a:ext cx="3881199" cy="27393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Российская Федерация – это страна с огромными территориями, богатыми природными ресурсами, развитой инфраструктурой и многообразием культур. Здесь есть все возможности для реализации самых амбициозных целей и построения успешной карьеры.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3437" y="1915954"/>
            <a:ext cx="481608" cy="481608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1" name="Text 8"/>
          <p:cNvSpPr/>
          <p:nvPr/>
        </p:nvSpPr>
        <p:spPr>
          <a:xfrm>
            <a:off x="5734050" y="1956078"/>
            <a:ext cx="200382" cy="401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1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5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89000" y="1989534"/>
            <a:ext cx="3881199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Востребованные профессии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289000" y="2786539"/>
            <a:ext cx="3881199" cy="27393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Россия сегодня нуждается в квалифицированных специалистах во многих отраслях – от высокотехнологичных производств до традиционных ремёсел. Наша задача – определить, какие профессии будут наиболее востребованы в будущем и подготовить себя к их освоению.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02719" y="5907048"/>
            <a:ext cx="481608" cy="481608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5" name="Text 12"/>
          <p:cNvSpPr/>
          <p:nvPr/>
        </p:nvSpPr>
        <p:spPr>
          <a:xfrm>
            <a:off x="940594" y="5947172"/>
            <a:ext cx="205859" cy="401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1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5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498283" y="5980628"/>
            <a:ext cx="2726888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Развитие регионов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498283" y="6443305"/>
            <a:ext cx="8671798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Экономическое и социальное развитие регионов страны открывает широкие перспективы для молодёжи. Даже в самых отдалённых уголках России есть возможности для профессионального роста и личностной самореализации.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A7725-3C94-4817-B53F-E1C0CB76375C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99267"/>
            <a:ext cx="8920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Анализ достижений учеников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04906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Успехи в учёбе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2618423"/>
            <a:ext cx="2949416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Ученики продемонстрировали значительные успехи в освоении различных предметов, связанных с будущими профессиями. Многие показали высокие результаты в точных науках, таких как математика, физика и информатика, а также в инженерном деле и технологиях.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2049066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Творческое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2965609"/>
            <a:ext cx="2949416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Важную роль в формировании будущих профессионалов играет и творческое развитие учеников. Они проявили себя в художественном и музыкальном творчестве, дизайне, литературной и театральной деятельности. Эти навыки будут востребованы во многих сферах.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204906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Активная позиция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2618423"/>
            <a:ext cx="2949416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Отрадно видеть, что ученики проявляют активную гражданскую позицию, участвуют в волонтёрских и социальных проектах. Это говорит о их неравнодушии к будущему страны и готовности вносить свой вклад в её развитие.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3DF89-8631-42B5-8345-A375668EE844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903934" y="542687"/>
            <a:ext cx="6750010" cy="6167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56"/>
              </a:lnSpc>
              <a:buNone/>
            </a:pPr>
            <a:r>
              <a:rPr lang="en-US" sz="388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Многообразие профессий</a:t>
            </a:r>
            <a:endParaRPr lang="en-US" sz="3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88789" y="1652707"/>
            <a:ext cx="3801667" cy="925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8"/>
              </a:lnSpc>
              <a:buNone/>
            </a:pPr>
            <a:r>
              <a:rPr lang="en-US" sz="194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Инженерные и технические специальности</a:t>
            </a:r>
            <a:endParaRPr lang="en-US" sz="19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88789" y="2775109"/>
            <a:ext cx="3801667" cy="4736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6"/>
              </a:lnSpc>
              <a:buNone/>
            </a:pPr>
            <a:r>
              <a:rPr lang="en-US" sz="1554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Россия сегодня остро нуждается в высококвалифицированных инженерах, конструкторах, специалистах в области робототехники, авиа- и судостроения, нефтегазовой промышленности и других технических сферах. Эти профессии открывают широкие возможности для реализации новаторских идей и создания передовых технологий.</a:t>
            </a:r>
            <a:endParaRPr lang="en-US" sz="1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12536" y="1652707"/>
            <a:ext cx="3327409" cy="925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8"/>
              </a:lnSpc>
              <a:buNone/>
            </a:pPr>
            <a:r>
              <a:rPr lang="en-US" sz="194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Творческие и гуманитарные профессии</a:t>
            </a:r>
            <a:endParaRPr lang="en-US" sz="19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12536" y="2775109"/>
            <a:ext cx="3327409" cy="37890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6"/>
              </a:lnSpc>
              <a:buNone/>
            </a:pPr>
            <a:r>
              <a:rPr lang="en-US" sz="1554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 меньшую значимость имеют и творческие, гуманитарные профессии: учителя, врачи, юристы, работники культуры и искусства. Они вносят неоценимый вклад в развитие общества, формирование духовно-нравственных ценностей и воспитание подрастающего поколения.</a:t>
            </a:r>
            <a:endParaRPr lang="en-US" sz="1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94025" y="1652707"/>
            <a:ext cx="4094117" cy="616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8"/>
              </a:lnSpc>
              <a:buNone/>
            </a:pPr>
            <a:r>
              <a:rPr lang="en-US" sz="194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Традиционные и востребованные</a:t>
            </a:r>
            <a:endParaRPr lang="en-US" sz="19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94025" y="2466737"/>
            <a:ext cx="4094117" cy="3473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6"/>
              </a:lnSpc>
              <a:buNone/>
            </a:pPr>
            <a:r>
              <a:rPr lang="en-US" sz="1554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Также важны и традиционные, востребованные профессии: сварщики, токари, машинисты, полицейские и другие. Эти специалисты обеспечивают стабильность и функционирование важных отраслей экономики и социальной сферы страны.</a:t>
            </a:r>
            <a:endParaRPr lang="en-US" sz="1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CDD0A-D71E-4C21-A841-B1DDD2549F12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920288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66331" y="2371844"/>
            <a:ext cx="9651832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Моё будущее в контексте будущего России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05556" y="3577114"/>
            <a:ext cx="19407" cy="5915501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6595884" y="3863757"/>
            <a:ext cx="544354" cy="1940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7140238" y="3698557"/>
            <a:ext cx="349925" cy="349925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9" name="Text 6"/>
          <p:cNvSpPr/>
          <p:nvPr/>
        </p:nvSpPr>
        <p:spPr>
          <a:xfrm>
            <a:off x="7269659" y="3727609"/>
            <a:ext cx="9108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652265" y="3732609"/>
            <a:ext cx="4807472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Связь с общественными интересами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99457" y="4311848"/>
            <a:ext cx="5360279" cy="1741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Выбирая профессию, каждый из нас должен учитывать, как она может способствовать развитию нашей страны. Важно, чтобы наши личные цели и стремления были гармонично вписаны в общенациональные приоритеты.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490162" y="4641354"/>
            <a:ext cx="544354" cy="1940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7140238" y="4476155"/>
            <a:ext cx="349925" cy="349925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4" name="Text 11"/>
          <p:cNvSpPr/>
          <p:nvPr/>
        </p:nvSpPr>
        <p:spPr>
          <a:xfrm>
            <a:off x="7242393" y="4505206"/>
            <a:ext cx="14561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66067" y="4510207"/>
            <a:ext cx="224268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Служение Родине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170663" y="4846439"/>
            <a:ext cx="3305243" cy="223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Будучи гражданами великой державы, мы обязаны ответственно подходить к выбору своего жизненного и профессионального пути. Наша задача - внести достойный вклад в укрепление экономического, научно-технического и культурного потенциала России.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595884" y="5942962"/>
            <a:ext cx="544354" cy="1940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5"/>
          <p:cNvSpPr/>
          <p:nvPr/>
        </p:nvSpPr>
        <p:spPr>
          <a:xfrm>
            <a:off x="7140238" y="5777762"/>
            <a:ext cx="349925" cy="349925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9" name="Text 16"/>
          <p:cNvSpPr/>
          <p:nvPr/>
        </p:nvSpPr>
        <p:spPr>
          <a:xfrm>
            <a:off x="7240369" y="5806814"/>
            <a:ext cx="14954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454078" y="5811814"/>
            <a:ext cx="5005658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Реализация национальных проектов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099457" y="6391053"/>
            <a:ext cx="5360279" cy="140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Государством реализуются масштабные национальные проекты в различных сферах - от цифровизации до развития инфраструктуры. Наши профессиональные устремления должны максимально соответствовать и способствовать достижению целей таких программ.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3D80DB-07FE-4310-ADD3-4BEF76B6803D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176" y="589002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en-US" sz="420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Моя карьерная цель и её значение для общества</a:t>
            </a:r>
            <a:endParaRPr lang="en-US" sz="4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58176" y="2243376"/>
            <a:ext cx="4579144" cy="3270766"/>
          </a:xfrm>
          <a:prstGeom prst="roundRect">
            <a:avLst>
              <a:gd name="adj" fmla="val 1958"/>
            </a:avLst>
          </a:prstGeom>
          <a:solidFill>
            <a:srgbClr val="1E1B4A"/>
          </a:solidFill>
          <a:ln/>
        </p:spPr>
      </p:sp>
      <p:sp>
        <p:nvSpPr>
          <p:cNvPr id="7" name="Text 4"/>
          <p:cNvSpPr/>
          <p:nvPr/>
        </p:nvSpPr>
        <p:spPr>
          <a:xfrm>
            <a:off x="4671655" y="2456855"/>
            <a:ext cx="4152186" cy="66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Раскрытие своего потенциала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1655" y="3251835"/>
            <a:ext cx="4152186" cy="2048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Определение чёткой карьерной цели позволит мне в полной мере раскрыть свои таланты и способности. Я буду усердно учиться, развивать необходимые навыки и стремиться к профессиональному совершенству.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0799" y="2243376"/>
            <a:ext cx="4579144" cy="3270766"/>
          </a:xfrm>
          <a:prstGeom prst="roundRect">
            <a:avLst>
              <a:gd name="adj" fmla="val 1958"/>
            </a:avLst>
          </a:prstGeom>
          <a:solidFill>
            <a:srgbClr val="1E1B4A"/>
          </a:solidFill>
          <a:ln/>
        </p:spPr>
      </p:sp>
      <p:sp>
        <p:nvSpPr>
          <p:cNvPr id="10" name="Text 7"/>
          <p:cNvSpPr/>
          <p:nvPr/>
        </p:nvSpPr>
        <p:spPr>
          <a:xfrm>
            <a:off x="9464278" y="2456855"/>
            <a:ext cx="4131588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Социальная ответственность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64278" y="2918341"/>
            <a:ext cx="4152186" cy="2048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Моя будущая профессия должна приносить пользу обществу. Я хочу внести свой вклад в решение актуальных проблем, будь то в сфере медицины, образования, инженерии или другой важной отрасли.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8176" y="5727621"/>
            <a:ext cx="9371648" cy="1912858"/>
          </a:xfrm>
          <a:prstGeom prst="roundRect">
            <a:avLst>
              <a:gd name="adj" fmla="val 3348"/>
            </a:avLst>
          </a:prstGeom>
          <a:solidFill>
            <a:srgbClr val="1E1B4A"/>
          </a:solidFill>
          <a:ln/>
        </p:spPr>
      </p:sp>
      <p:sp>
        <p:nvSpPr>
          <p:cNvPr id="13" name="Text 10"/>
          <p:cNvSpPr/>
          <p:nvPr/>
        </p:nvSpPr>
        <p:spPr>
          <a:xfrm>
            <a:off x="4671655" y="5941100"/>
            <a:ext cx="2668667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Личностный рост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1655" y="6402586"/>
            <a:ext cx="8944689" cy="1024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Достижение карьерных целей станет для меня источником постоянного развития и самореализации. Я буду стремиться к повышению квалификации, освоению новых технологий и получению дополнительных компетенций.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2A178-5C03-4B48-A0D6-6B38DD342CDD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688062"/>
            <a:ext cx="79045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Пути к достижению успеха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1715691"/>
            <a:ext cx="3311128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570559" y="293762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Профессиональное 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570559" y="3765233"/>
            <a:ext cx="3088958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Получение качественного профессионального образования - ключевой этап на пути к успешной карьере. Я буду тщательно изучать предложения ведущих вузов и выбирать программы, максимально соответствующие моим интересам и целям.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17" y="1715691"/>
            <a:ext cx="331112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881687" y="2937629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Приобретение опыта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881687" y="3765233"/>
            <a:ext cx="3196999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Наряду с теоретическими знаниями, практический опыт работы имеет огромное значение. Я планирую участвовать в стажировках, проектах и волонтёрской деятельности, чтобы набраться бесценных компетенций.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45" y="1715691"/>
            <a:ext cx="3311247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192816" y="2937629"/>
            <a:ext cx="28669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Непрерывное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192815" y="3765233"/>
            <a:ext cx="33112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Ключ к долгосрочному профессиональному успеху - это постоянное совершенствование. Я буду регулярно повышать квалификацию, осваивать новые технологии и мотивировать себя к достижению новых высот.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9A7CC-E8B4-4DF2-9FFE-3E77AD9E1B45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482691" y="594479"/>
            <a:ext cx="9665018" cy="1351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0"/>
              </a:lnSpc>
              <a:buNone/>
            </a:pPr>
            <a:r>
              <a:rPr lang="en-US" sz="425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Подведение итогов и планы на будущее</a:t>
            </a:r>
            <a:endParaRPr lang="en-US" sz="42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434" y="2378154"/>
            <a:ext cx="541274" cy="43231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59434" y="3026569"/>
            <a:ext cx="2720680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Реализация целей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59434" y="3831788"/>
            <a:ext cx="2720680" cy="3804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Я чётко определил свои карьерные цели и вижу, как они вписываются в перспективы развития моей страны. Теперь я буду целенаправленно работать над их достижением.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80" y="2378154"/>
            <a:ext cx="573226" cy="4323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92080" y="3026569"/>
            <a:ext cx="2881445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Служение обществу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392080" y="3831788"/>
            <a:ext cx="2881445" cy="3804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Я осознаю свою ответственность перед обществом и стремлюсь внести значимый вклад в укрепление и процветание нашей Родины через свою будущую профессиональную деятельность.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243" y="2378154"/>
            <a:ext cx="548137" cy="43231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77244" y="3026569"/>
            <a:ext cx="2755327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Непрерывное развитие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77244" y="3831788"/>
            <a:ext cx="2755327" cy="3458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Я готов к постоянному профессиональному и личностному росту, освоению новых компетенций, чтобы соответствовать вызовам времени и потребностям страны.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3298" y="2378154"/>
            <a:ext cx="573226" cy="43231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573298" y="3026569"/>
            <a:ext cx="2881445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Жизненная позиция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573298" y="3831788"/>
            <a:ext cx="2881445" cy="3804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Этот урок помог мне сформировать ответственный и патриотичный взгляд на свое профессиональное и личное будущее. Отныне я буду руководствоваться этими принципами в своих решениях.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9ACC-CBCF-4823-90DA-3BD4BD511FB1}"/>
              </a:ext>
            </a:extLst>
          </p:cNvPr>
          <p:cNvSpPr txBox="1"/>
          <p:nvPr/>
        </p:nvSpPr>
        <p:spPr>
          <a:xfrm>
            <a:off x="12828848" y="559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931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2024-04-16T14:55:09Z</dcterms:created>
  <dcterms:modified xsi:type="dcterms:W3CDTF">2024-04-16T15:05:52Z</dcterms:modified>
</cp:coreProperties>
</file>