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2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7580" y="8365"/>
            <a:ext cx="7322819" cy="2299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13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Культурные ландшафты - презентация для урока географии в 6 классе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07580" y="2565418"/>
            <a:ext cx="7322819" cy="1494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371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Культурные ландшафты - это уникальные территории, сформированные в результате взаимодействия природы и человеческой деятельности. Они отражают многообразие культур, традиций и способов хозяйствования людей в разных уголках мира. В этой презентации мы рассмотрим основные понятия и типы ландшафтов, а также роль человека в их преобразовании.</a:t>
            </a:r>
            <a:endParaRPr lang="en-US" sz="13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E9EBD-9B73-4752-9AA5-AB466EADCEC3}"/>
              </a:ext>
            </a:extLst>
          </p:cNvPr>
          <p:cNvSpPr txBox="1"/>
          <p:nvPr/>
        </p:nvSpPr>
        <p:spPr>
          <a:xfrm>
            <a:off x="7307579" y="4805408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"Культурные ландшафты"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A1D72-EBE1-44EF-815E-622C73DEE886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C0CDF67D-8382-40E0-A85D-537AE1841E78}"/>
              </a:ext>
            </a:extLst>
          </p:cNvPr>
          <p:cNvSpPr/>
          <p:nvPr/>
        </p:nvSpPr>
        <p:spPr>
          <a:xfrm>
            <a:off x="0" y="0"/>
            <a:ext cx="14630400" cy="823364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647224"/>
            <a:ext cx="94052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Введение в понятие ландшафта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37993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67783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Определение ландшафта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67783" y="2732246"/>
            <a:ext cx="2910483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Ландшафт - это территория, характеризующаяся определенным сочетанием рельефа, климата, почв, растительности и животного мира. Ландшафт формируется в результате взаимодействия природных и социальных факторов.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630228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60018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Компоненты ландшафта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860018" y="2732246"/>
            <a:ext cx="291048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Основными компонентами ландшафта являются: рельеф, климат, почвы, растительность, животный мир, а также хозяйственная деятельность человека. Именно эти компоненты определяют облик и особенности конкретного ландшафта.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222462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452253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Динамика ландшафта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452253" y="2732246"/>
            <a:ext cx="2910483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Ландшафты находятся в постоянном изменении под воздействием природных и антропогенных факторов. Смена времен года, стихийные бедствия, хозяйственная деятельность людей - все это влияет на развитие и трансформацию ландшафтов.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6C983-A65D-49C4-BC99-61323DFEF346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502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29570" y="2623304"/>
            <a:ext cx="4300538" cy="5375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33"/>
              </a:lnSpc>
              <a:buNone/>
            </a:pPr>
            <a:r>
              <a:rPr lang="en-US" sz="3386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Типы ландшафтов</a:t>
            </a:r>
            <a:endParaRPr lang="en-US" sz="3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3229570" y="3590806"/>
            <a:ext cx="2443639" cy="537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Природные ландшафты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229570" y="4300180"/>
            <a:ext cx="2443639" cy="2202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Природные ландшафты формируются исключительно под воздействием природных факторов. К ним относятся горные, равнинные, лесные, степные, пустынные и другие типы ландшафтов.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100405" y="3590806"/>
            <a:ext cx="2443639" cy="537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Культурные ландшафты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00405" y="4300180"/>
            <a:ext cx="2443639" cy="3303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Культурные ландшафты создаются в результате хозяйственной деятельности человека. Они включают сельскохозяйственные угодья, населенные пункты, промышленные зоны и другие объекты, отражающие влияние человека на окружающую среду.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971240" y="3590806"/>
            <a:ext cx="2443639" cy="537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Смешанные ландшафты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971240" y="4300180"/>
            <a:ext cx="2443639" cy="3303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Смешанные ландшафты представляют собой сочетание природных и культурных элементов. Например, сельскохозяйственные угодья, окруженные лесными массивами, или пригородные зоны с чередованием жилых, промышленных и природных участков.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84AFB-D690-4186-BCF2-A9F75784E319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64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481143" y="559713"/>
            <a:ext cx="9668113" cy="12720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8"/>
              </a:lnSpc>
              <a:buNone/>
            </a:pPr>
            <a:r>
              <a:rPr lang="en-US" sz="400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Особенности городского ландшафта</a:t>
            </a:r>
            <a:endParaRPr lang="en-US" sz="4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481143" y="2397919"/>
            <a:ext cx="457914" cy="457914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648069" y="2436019"/>
            <a:ext cx="123944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5"/>
              </a:lnSpc>
              <a:buNone/>
            </a:pPr>
            <a:r>
              <a:rPr lang="en-US" sz="240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4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142536" y="2467808"/>
            <a:ext cx="4070985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Доминирование искусственных элементов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142536" y="3225879"/>
            <a:ext cx="4070985" cy="1628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4"/>
              </a:lnSpc>
              <a:buNone/>
            </a:pPr>
            <a:r>
              <a:rPr lang="en-US" sz="160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Городской ландшафт характеризуется преобладанием искусственных объектов, таких как здания, дороги, парки, промышленные зоны, что сильно отличает его от природных ландшафтов.</a:t>
            </a:r>
            <a:endParaRPr lang="en-US" sz="1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16998" y="2397919"/>
            <a:ext cx="457914" cy="457914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57135" y="2436019"/>
            <a:ext cx="177641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5"/>
              </a:lnSpc>
              <a:buNone/>
            </a:pPr>
            <a:r>
              <a:rPr lang="en-US" sz="240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4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078391" y="2467808"/>
            <a:ext cx="405253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Высокая плотность населения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078391" y="2907863"/>
            <a:ext cx="4070985" cy="1303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4"/>
              </a:lnSpc>
              <a:buNone/>
            </a:pPr>
            <a:r>
              <a:rPr lang="en-US" sz="160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Города отличаются высокой концентрацией людей, что влечет за собой развитие инфраструктуры, социальных и культурных объектов.</a:t>
            </a:r>
            <a:endParaRPr lang="en-US" sz="1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481143" y="5217200"/>
            <a:ext cx="457914" cy="457914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18661" y="5255300"/>
            <a:ext cx="182880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5"/>
              </a:lnSpc>
              <a:buNone/>
            </a:pPr>
            <a:r>
              <a:rPr lang="en-US" sz="240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4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142536" y="5287089"/>
            <a:ext cx="3634264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Изменение микроклимата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142536" y="5727144"/>
            <a:ext cx="4070985" cy="1628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4"/>
              </a:lnSpc>
              <a:buNone/>
            </a:pPr>
            <a:r>
              <a:rPr lang="en-US" sz="160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Городская застройка, промышленные выбросы и транспорт значительно влияют на местный климат, вызывая повышение температуры, изменение осадков и ветрового режима.</a:t>
            </a:r>
            <a:endParaRPr lang="en-US" sz="1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16998" y="5217200"/>
            <a:ext cx="457914" cy="457914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49753" y="5255300"/>
            <a:ext cx="192286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5"/>
              </a:lnSpc>
              <a:buNone/>
            </a:pPr>
            <a:r>
              <a:rPr lang="en-US" sz="240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4</a:t>
            </a:r>
            <a:endParaRPr lang="en-US" sz="24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078391" y="5287089"/>
            <a:ext cx="4070985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Высокий уровень загрязнения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078391" y="6045160"/>
            <a:ext cx="4070985" cy="1628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4"/>
              </a:lnSpc>
              <a:buNone/>
            </a:pPr>
            <a:r>
              <a:rPr lang="en-US" sz="1603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Интенсивная хозяйственная деятельность приводит к загрязнению воздуха, воды и почв в городах, что негативно сказывается на состоянии окружающей среды.</a:t>
            </a:r>
            <a:endParaRPr lang="en-US" sz="1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A06F4-B943-412A-AEC4-14DA763BA440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48979" y="1093945"/>
            <a:ext cx="8453662" cy="1059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73"/>
              </a:lnSpc>
              <a:buNone/>
            </a:pPr>
            <a:r>
              <a:rPr lang="en-US" sz="3338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Характеристики сельского ландшафта</a:t>
            </a:r>
            <a:endParaRPr lang="en-US" sz="3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73323" y="2323148"/>
            <a:ext cx="33814" cy="4897517"/>
          </a:xfrm>
          <a:prstGeom prst="roundRect">
            <a:avLst>
              <a:gd name="adj" fmla="val 225697"/>
            </a:avLst>
          </a:prstGeom>
          <a:solidFill>
            <a:srgbClr val="B2D4E5"/>
          </a:solidFill>
          <a:ln/>
        </p:spPr>
      </p:sp>
      <p:sp>
        <p:nvSpPr>
          <p:cNvPr id="7" name="Shape 3"/>
          <p:cNvSpPr/>
          <p:nvPr/>
        </p:nvSpPr>
        <p:spPr>
          <a:xfrm>
            <a:off x="1080968" y="2629376"/>
            <a:ext cx="593527" cy="33814"/>
          </a:xfrm>
          <a:prstGeom prst="roundRect">
            <a:avLst>
              <a:gd name="adj" fmla="val 225697"/>
            </a:avLst>
          </a:prstGeom>
          <a:solidFill>
            <a:srgbClr val="B2D4E5"/>
          </a:solidFill>
          <a:ln/>
        </p:spPr>
      </p:sp>
      <p:sp>
        <p:nvSpPr>
          <p:cNvPr id="8" name="Shape 4"/>
          <p:cNvSpPr/>
          <p:nvPr/>
        </p:nvSpPr>
        <p:spPr>
          <a:xfrm>
            <a:off x="699492" y="2455664"/>
            <a:ext cx="381476" cy="381476"/>
          </a:xfrm>
          <a:prstGeom prst="roundRect">
            <a:avLst>
              <a:gd name="adj" fmla="val 20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8557" y="2487335"/>
            <a:ext cx="103346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822966" y="2492693"/>
            <a:ext cx="2456497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Природные элементы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822966" y="2859405"/>
            <a:ext cx="6685121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Сельские ландшафты характеризуются преобладанием природных компонентов: полей, лугов, лесов, водоемов. Это создает гармоничное сочетание естественной среды и хозяйственной деятельности человека.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080968" y="4318397"/>
            <a:ext cx="593527" cy="33814"/>
          </a:xfrm>
          <a:prstGeom prst="roundRect">
            <a:avLst>
              <a:gd name="adj" fmla="val 225697"/>
            </a:avLst>
          </a:prstGeom>
          <a:solidFill>
            <a:srgbClr val="B2D4E5"/>
          </a:solidFill>
          <a:ln/>
        </p:spPr>
      </p:sp>
      <p:sp>
        <p:nvSpPr>
          <p:cNvPr id="13" name="Shape 9"/>
          <p:cNvSpPr/>
          <p:nvPr/>
        </p:nvSpPr>
        <p:spPr>
          <a:xfrm>
            <a:off x="699492" y="4144685"/>
            <a:ext cx="381476" cy="381476"/>
          </a:xfrm>
          <a:prstGeom prst="roundRect">
            <a:avLst>
              <a:gd name="adj" fmla="val 20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16173" y="4176355"/>
            <a:ext cx="148114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822966" y="4181713"/>
            <a:ext cx="3416141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Сельскохозяйственные угодья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822966" y="4548426"/>
            <a:ext cx="6685121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Основным элементом сельского ландшафта являются сельскохозяйственные угодья: пашни, сады, виноградники, пастбища. Они отражают специализацию местного сельского хозяйства.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080968" y="6007418"/>
            <a:ext cx="593527" cy="33814"/>
          </a:xfrm>
          <a:prstGeom prst="roundRect">
            <a:avLst>
              <a:gd name="adj" fmla="val 225697"/>
            </a:avLst>
          </a:prstGeom>
          <a:solidFill>
            <a:srgbClr val="B2D4E5"/>
          </a:solidFill>
          <a:ln/>
        </p:spPr>
      </p:sp>
      <p:sp>
        <p:nvSpPr>
          <p:cNvPr id="18" name="Shape 14"/>
          <p:cNvSpPr/>
          <p:nvPr/>
        </p:nvSpPr>
        <p:spPr>
          <a:xfrm>
            <a:off x="699492" y="5833705"/>
            <a:ext cx="381476" cy="381476"/>
          </a:xfrm>
          <a:prstGeom prst="roundRect">
            <a:avLst>
              <a:gd name="adj" fmla="val 20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814030" y="5865376"/>
            <a:ext cx="152400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4"/>
              </a:lnSpc>
              <a:buNone/>
            </a:pPr>
            <a:r>
              <a:rPr lang="en-US" sz="200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822966" y="5870734"/>
            <a:ext cx="2247662" cy="265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7"/>
              </a:lnSpc>
              <a:buNone/>
            </a:pPr>
            <a:r>
              <a:rPr lang="en-US" sz="166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Населенные пункты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822966" y="6237446"/>
            <a:ext cx="6685121" cy="813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37"/>
              </a:lnSpc>
              <a:buNone/>
            </a:pPr>
            <a:r>
              <a:rPr lang="en-US" sz="1335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сельской местности преобладают небольшие населенные пункты - деревни, хутора, фермы. Они гармонично вписываются в окружающий природный ландшафт.</a:t>
            </a:r>
            <a:endParaRPr lang="en-US" sz="13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7364B6-2888-421E-A279-583AFBE1C929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21637" y="838081"/>
            <a:ext cx="9244727" cy="12163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9"/>
              </a:lnSpc>
              <a:buNone/>
            </a:pPr>
            <a:r>
              <a:rPr lang="en-US" sz="3831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Влияние промышленных объектов на окружающую среду</a:t>
            </a:r>
            <a:endParaRPr lang="en-US" sz="3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637" y="2346246"/>
            <a:ext cx="973098" cy="174414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786557" y="2540794"/>
            <a:ext cx="2718197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Загрязнение воздуха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786557" y="2961442"/>
            <a:ext cx="7979807" cy="934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Промышленные предприятия выбрасывают в атмосферу большое количество вредных веществ, что приводит к ухудшению качества воздуха и нарушению экологического баланса.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637" y="4090392"/>
            <a:ext cx="973098" cy="15569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86557" y="4284940"/>
            <a:ext cx="3926919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Загрязнение водных объектов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786557" y="4705588"/>
            <a:ext cx="7979807" cy="622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Сбросы промышленных сточных вод загрязняют реки, озера и моря, нанося ущерб водным экосистемам и ухудшая качество воды.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637" y="5647373"/>
            <a:ext cx="973098" cy="174414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786557" y="5841921"/>
            <a:ext cx="2432804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Деградация почв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786557" y="6262568"/>
            <a:ext cx="7979807" cy="934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Промышленные отходы, разливы химических веществ и тяжелые металлы негативно влияют на плодородие и структуру почв, что снижает их способность к восстановлению.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651CC-A42C-458F-AA91-AB834DDDC3E1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829940" y="587216"/>
            <a:ext cx="10650480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Антропогенные изменения ландшафта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091" y="2346841"/>
            <a:ext cx="533162" cy="5331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49091" y="3093244"/>
            <a:ext cx="2293025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Обезлесение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49091" y="3554254"/>
            <a:ext cx="2293025" cy="34135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Вырубка лесов под сельскохозяйственные угодья, добычу ресурсов и строительство населенных пунктов ведет к серьезной трансформации природных ландшафтов.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036" y="2346841"/>
            <a:ext cx="533162" cy="533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862036" y="3093244"/>
            <a:ext cx="2293144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Урбанизация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862036" y="3554254"/>
            <a:ext cx="2293144" cy="34135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Быстрый рост городов и пригородных зон приводит к замещению природных экосистем искусственными объектами, нарушая экологическое равновесие.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101" y="2346841"/>
            <a:ext cx="533162" cy="53316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75101" y="3093244"/>
            <a:ext cx="2293144" cy="999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Добыча полезных ископаемых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75101" y="4220528"/>
            <a:ext cx="2293144" cy="27308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Открытые горные разработки, карьеры и шахты кардинально меняют облик ландшафта, нанося ущерб почвам, растительности и водным объектам.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8166" y="2346841"/>
            <a:ext cx="533162" cy="53316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088166" y="3093244"/>
            <a:ext cx="2293144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Сельское хозяйство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088166" y="3887391"/>
            <a:ext cx="2293144" cy="37548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Распашка земель, применение удобрений и пестицидов, осушение болот и вырубка лесов для нужд сельского хозяйства трансформируют природные ландшафты.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BE95B-DBE8-40FC-BE6E-C929E61881B9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46852" y="610910"/>
            <a:ext cx="5651897" cy="2772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Заключение: Значение культурных ландшафтов</a:t>
            </a:r>
            <a:endParaRPr lang="en-US" sz="4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146852" y="3715822"/>
            <a:ext cx="5651897" cy="3902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Культурные ландшафты представляют собой уникальное наследие человечества, отражающее многовековое взаимодействие человека и природы. Они имеют огромное значение для сохранения биоразнообразия, рационального природопользования и поддержания культурной идентичности регионов. Бережное отношение к культурным ландшафтам и грамотное управление ими - важная задача современного общества, решение которой позволит достичь гармоничного развития человека и окружающей среды.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EEA38-3964-49E3-839D-BD95C8114843}"/>
              </a:ext>
            </a:extLst>
          </p:cNvPr>
          <p:cNvSpPr txBox="1"/>
          <p:nvPr/>
        </p:nvSpPr>
        <p:spPr>
          <a:xfrm>
            <a:off x="54425" y="387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737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2024-04-25T12:01:41Z</dcterms:created>
  <dcterms:modified xsi:type="dcterms:W3CDTF">2024-04-25T12:09:39Z</dcterms:modified>
</cp:coreProperties>
</file>