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0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23449"/>
            <a:ext cx="7315200" cy="2100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536"/>
              </a:lnSpc>
              <a:buNone/>
            </a:pPr>
            <a:r>
              <a:rPr lang="en-US" sz="4429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Учеба и мои </a:t>
            </a:r>
            <a:r>
              <a:rPr lang="en-US" sz="4429" b="1" dirty="0" err="1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возможности</a:t>
            </a:r>
            <a:r>
              <a:rPr lang="en-US" sz="4429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 – </a:t>
            </a:r>
            <a:r>
              <a:rPr lang="en-US" sz="4429" b="1" dirty="0" err="1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презентация</a:t>
            </a:r>
            <a:r>
              <a:rPr lang="ru-RU" sz="4429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 </a:t>
            </a:r>
            <a:r>
              <a:rPr lang="en-US" sz="4429" b="1" dirty="0" err="1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для</a:t>
            </a:r>
            <a:r>
              <a:rPr lang="en-US" sz="4429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 учеников 9 класса</a:t>
            </a:r>
            <a:endParaRPr lang="en-US" sz="4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3079652"/>
            <a:ext cx="7315200" cy="17100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2"/>
              </a:lnSpc>
              <a:buNone/>
            </a:pPr>
            <a:r>
              <a:rPr lang="en-US" sz="1476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Добрый день, уважаемые ученики 9 класса! Сегодня мы поговорим о том, почему учеба играет важную роль в вашей жизни и какие возможности она открывает для вас. Мы также рассмотрим ключевые аспекты планирования, мотивации, развития личности и методов обучения, которые помогут вам добиться успеха не только в учебе, но и в жизни. Давайте начнем наше увлекательное путешествие!</a:t>
            </a:r>
            <a:endParaRPr lang="en-US" sz="14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1016D-6889-411D-B66A-5058358F6FB2}"/>
              </a:ext>
            </a:extLst>
          </p:cNvPr>
          <p:cNvSpPr txBox="1"/>
          <p:nvPr/>
        </p:nvSpPr>
        <p:spPr>
          <a:xfrm>
            <a:off x="7315200" y="518150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"Учеба и мои возможности"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2FB3F2-94F1-439D-A2AE-4D65AE5F8531}"/>
              </a:ext>
            </a:extLst>
          </p:cNvPr>
          <p:cNvSpPr txBox="1"/>
          <p:nvPr/>
        </p:nvSpPr>
        <p:spPr>
          <a:xfrm>
            <a:off x="87084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63531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Зачем учиться?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183653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7" name="Text 4"/>
          <p:cNvSpPr/>
          <p:nvPr/>
        </p:nvSpPr>
        <p:spPr>
          <a:xfrm>
            <a:off x="1019294" y="1878211"/>
            <a:ext cx="12775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1912858"/>
            <a:ext cx="3820001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Личное и профессиональное развитие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087648"/>
            <a:ext cx="38200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Учеба является основой для вашего личного и профессионального развития. Чем больше знаний и навыков вы усвоите, тем больше возможностей откроется перед вами.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183653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1" name="Text 8"/>
          <p:cNvSpPr/>
          <p:nvPr/>
        </p:nvSpPr>
        <p:spPr>
          <a:xfrm>
            <a:off x="5760244" y="1878211"/>
            <a:ext cx="17430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1912858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Развитие критического мышления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2740462"/>
            <a:ext cx="38200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Учеба помогает развить ваше критическое мышление, способность анализировать информацию, делать выводы и принимать обоснованные решения.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97122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5" name="Text 12"/>
          <p:cNvSpPr/>
          <p:nvPr/>
        </p:nvSpPr>
        <p:spPr>
          <a:xfrm>
            <a:off x="1001792" y="6012894"/>
            <a:ext cx="16263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0475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Понимание мира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527959"/>
            <a:ext cx="85842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Через учебу вы познаете различные аспекты искусства, науки, математики, истории и других предметов, что позволяет вам глубже понимать мир вокруг себя.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7F1704-3F22-4DC8-ACFD-0A2B08539BA0}"/>
              </a:ext>
            </a:extLst>
          </p:cNvPr>
          <p:cNvSpPr txBox="1"/>
          <p:nvPr/>
        </p:nvSpPr>
        <p:spPr>
          <a:xfrm>
            <a:off x="87084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167080" y="934879"/>
            <a:ext cx="7782639" cy="11346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67"/>
              </a:lnSpc>
              <a:buNone/>
            </a:pPr>
            <a:r>
              <a:rPr lang="en-US" sz="3573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Планирование целей и достижений</a:t>
            </a:r>
            <a:endParaRPr lang="en-US" sz="35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421160" y="2341721"/>
            <a:ext cx="36195" cy="4953000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7" name="Shape 4"/>
          <p:cNvSpPr/>
          <p:nvPr/>
        </p:nvSpPr>
        <p:spPr>
          <a:xfrm>
            <a:off x="6643449" y="2669619"/>
            <a:ext cx="635318" cy="36195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8" name="Shape 5"/>
          <p:cNvSpPr/>
          <p:nvPr/>
        </p:nvSpPr>
        <p:spPr>
          <a:xfrm>
            <a:off x="6235065" y="2483525"/>
            <a:ext cx="408384" cy="408384"/>
          </a:xfrm>
          <a:prstGeom prst="roundRect">
            <a:avLst>
              <a:gd name="adj" fmla="val 26670"/>
            </a:avLst>
          </a:prstGeom>
          <a:solidFill>
            <a:srgbClr val="DEDEE9"/>
          </a:solidFill>
          <a:ln/>
        </p:spPr>
      </p:sp>
      <p:sp>
        <p:nvSpPr>
          <p:cNvPr id="9" name="Text 6"/>
          <p:cNvSpPr/>
          <p:nvPr/>
        </p:nvSpPr>
        <p:spPr>
          <a:xfrm>
            <a:off x="6387108" y="2517577"/>
            <a:ext cx="104299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0"/>
              </a:lnSpc>
              <a:buNone/>
            </a:pPr>
            <a:r>
              <a:rPr lang="en-US" sz="214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1</a:t>
            </a:r>
            <a:endParaRPr lang="en-US" sz="21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37596" y="2523172"/>
            <a:ext cx="2268974" cy="2836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Установка целей</a:t>
            </a:r>
            <a:endParaRPr lang="en-US" sz="17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437596" y="2915603"/>
            <a:ext cx="6512123" cy="58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7"/>
              </a:lnSpc>
              <a:buNone/>
            </a:pPr>
            <a:r>
              <a:rPr lang="en-US" sz="1429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Определите, что именно вы хотите достичь. Будьте конкретными и разбейте большие цели на меньшие, более управляемые шаги.</a:t>
            </a:r>
            <a:endParaRPr lang="en-US" sz="1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643449" y="4187428"/>
            <a:ext cx="635318" cy="36195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13" name="Shape 10"/>
          <p:cNvSpPr/>
          <p:nvPr/>
        </p:nvSpPr>
        <p:spPr>
          <a:xfrm>
            <a:off x="6235065" y="4001333"/>
            <a:ext cx="408384" cy="408384"/>
          </a:xfrm>
          <a:prstGeom prst="roundRect">
            <a:avLst>
              <a:gd name="adj" fmla="val 26670"/>
            </a:avLst>
          </a:prstGeom>
          <a:solidFill>
            <a:srgbClr val="DEDEE9"/>
          </a:solidFill>
          <a:ln/>
        </p:spPr>
      </p:sp>
      <p:sp>
        <p:nvSpPr>
          <p:cNvPr id="14" name="Text 11"/>
          <p:cNvSpPr/>
          <p:nvPr/>
        </p:nvSpPr>
        <p:spPr>
          <a:xfrm>
            <a:off x="6368058" y="4035385"/>
            <a:ext cx="142399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0"/>
              </a:lnSpc>
              <a:buNone/>
            </a:pPr>
            <a:r>
              <a:rPr lang="en-US" sz="214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2</a:t>
            </a:r>
            <a:endParaRPr lang="en-US" sz="21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437596" y="4040981"/>
            <a:ext cx="2757845" cy="2836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Планирование действий</a:t>
            </a:r>
            <a:endParaRPr lang="en-US" sz="17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437596" y="4433411"/>
            <a:ext cx="6512123" cy="871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7"/>
              </a:lnSpc>
              <a:buNone/>
            </a:pPr>
            <a:r>
              <a:rPr lang="en-US" sz="1429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Наметьте конкретные шаги, которые приведут вас к достижению поставленных целей. Постоянно оценивайте и корректируйте свой план в зависимости от обстоятельств.</a:t>
            </a:r>
            <a:endParaRPr lang="en-US" sz="1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643449" y="5995749"/>
            <a:ext cx="635318" cy="36195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18" name="Shape 15"/>
          <p:cNvSpPr/>
          <p:nvPr/>
        </p:nvSpPr>
        <p:spPr>
          <a:xfrm>
            <a:off x="6235065" y="5809655"/>
            <a:ext cx="408384" cy="408384"/>
          </a:xfrm>
          <a:prstGeom prst="roundRect">
            <a:avLst>
              <a:gd name="adj" fmla="val 26670"/>
            </a:avLst>
          </a:prstGeom>
          <a:solidFill>
            <a:srgbClr val="DEDEE9"/>
          </a:solidFill>
          <a:ln/>
        </p:spPr>
      </p:sp>
      <p:sp>
        <p:nvSpPr>
          <p:cNvPr id="19" name="Text 16"/>
          <p:cNvSpPr/>
          <p:nvPr/>
        </p:nvSpPr>
        <p:spPr>
          <a:xfrm>
            <a:off x="6372820" y="5843707"/>
            <a:ext cx="132874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0"/>
              </a:lnSpc>
              <a:buNone/>
            </a:pPr>
            <a:r>
              <a:rPr lang="en-US" sz="214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3</a:t>
            </a:r>
            <a:endParaRPr lang="en-US" sz="21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437596" y="5849303"/>
            <a:ext cx="2838450" cy="2836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Отслеживание прогресса</a:t>
            </a:r>
            <a:endParaRPr lang="en-US" sz="17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7437596" y="6241733"/>
            <a:ext cx="6512123" cy="871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7"/>
              </a:lnSpc>
              <a:buNone/>
            </a:pPr>
            <a:r>
              <a:rPr lang="en-US" sz="1429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Важно следить за прогрессом, чтобы быть уверенными в том, что вы движетесь в правильном направлении и вносить коррективы в ваш план, если необходимо.</a:t>
            </a:r>
            <a:endParaRPr lang="en-US" sz="1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8D671F-84F1-4037-912A-CF7F9FF8F3AC}"/>
              </a:ext>
            </a:extLst>
          </p:cNvPr>
          <p:cNvSpPr txBox="1"/>
          <p:nvPr/>
        </p:nvSpPr>
        <p:spPr>
          <a:xfrm>
            <a:off x="87084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3647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Путь к успеху: мотивация и самореализация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28064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Внутренняя мотивация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197191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Помните, что настоящая мотивация идет изнутри. Найдите то, что вас вдохновляет, и станьте самим собой двигателем ваших достижений.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28064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Уверенность в себе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850005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Верьте в свои силы. Помните о своих достижениях и проявляйте уважение к своей работе и усилиям, которые вы вкладываете в учебу и развитие.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28064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Самореализация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850005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Стремитесь к самосовершенствованию. Развивайте свои таланты, увлечения и интересы, чтобы найти свое место в мире и внести вклад в общественное благополучие.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5BCEC-5D4B-47EF-AE03-5E4810EEC508}"/>
              </a:ext>
            </a:extLst>
          </p:cNvPr>
          <p:cNvSpPr txBox="1"/>
          <p:nvPr/>
        </p:nvSpPr>
        <p:spPr>
          <a:xfrm>
            <a:off x="87084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862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934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37366" y="2939296"/>
            <a:ext cx="9155668" cy="1204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43"/>
              </a:lnSpc>
              <a:buNone/>
            </a:pPr>
            <a:r>
              <a:rPr lang="en-US" sz="379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Преодоление трудностей и развитие личности</a:t>
            </a:r>
            <a:endParaRPr lang="en-US" sz="37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737366" y="4432816"/>
            <a:ext cx="2923461" cy="3269099"/>
          </a:xfrm>
          <a:prstGeom prst="roundRect">
            <a:avLst>
              <a:gd name="adj" fmla="val 3956"/>
            </a:avLst>
          </a:prstGeom>
          <a:solidFill>
            <a:srgbClr val="DEDEE9"/>
          </a:solidFill>
          <a:ln/>
        </p:spPr>
      </p:sp>
      <p:sp>
        <p:nvSpPr>
          <p:cNvPr id="7" name="Text 4"/>
          <p:cNvSpPr/>
          <p:nvPr/>
        </p:nvSpPr>
        <p:spPr>
          <a:xfrm>
            <a:off x="2930009" y="4625459"/>
            <a:ext cx="2473047" cy="301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71"/>
              </a:lnSpc>
              <a:buNone/>
            </a:pPr>
            <a:r>
              <a:rPr lang="en-US" sz="189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Гибкость и упорство</a:t>
            </a:r>
            <a:endParaRPr lang="en-US" sz="18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930009" y="5042297"/>
            <a:ext cx="2538174" cy="2466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8"/>
              </a:lnSpc>
              <a:buNone/>
            </a:pPr>
            <a:r>
              <a:rPr lang="en-US" sz="1518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Учеба поможет вам развить гибкость мышления и упорство в достижении поставленных целей, что будет полезно не только в учебе, но и в жизни в целом.</a:t>
            </a:r>
            <a:endParaRPr lang="en-US" sz="15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853470" y="4432816"/>
            <a:ext cx="2923461" cy="3269099"/>
          </a:xfrm>
          <a:prstGeom prst="roundRect">
            <a:avLst>
              <a:gd name="adj" fmla="val 3956"/>
            </a:avLst>
          </a:prstGeom>
          <a:solidFill>
            <a:srgbClr val="DEDEE9"/>
          </a:solidFill>
          <a:ln/>
        </p:spPr>
      </p:sp>
      <p:sp>
        <p:nvSpPr>
          <p:cNvPr id="10" name="Text 7"/>
          <p:cNvSpPr/>
          <p:nvPr/>
        </p:nvSpPr>
        <p:spPr>
          <a:xfrm>
            <a:off x="6046113" y="4625459"/>
            <a:ext cx="2538174" cy="602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1"/>
              </a:lnSpc>
              <a:buNone/>
            </a:pPr>
            <a:r>
              <a:rPr lang="en-US" sz="189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Эмоциональный интеллект</a:t>
            </a:r>
            <a:endParaRPr lang="en-US" sz="18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46113" y="5343525"/>
            <a:ext cx="2538174" cy="2158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8"/>
              </a:lnSpc>
              <a:buNone/>
            </a:pPr>
            <a:r>
              <a:rPr lang="en-US" sz="1518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Через учебу вы развиваете навыки саморегуляции, понимания своих эмоций и эмпатии к другим, что способствует развитию личности.</a:t>
            </a:r>
            <a:endParaRPr lang="en-US" sz="15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969573" y="4432816"/>
            <a:ext cx="2923461" cy="3269099"/>
          </a:xfrm>
          <a:prstGeom prst="roundRect">
            <a:avLst>
              <a:gd name="adj" fmla="val 3956"/>
            </a:avLst>
          </a:prstGeom>
          <a:solidFill>
            <a:srgbClr val="DEDEE9"/>
          </a:solidFill>
          <a:ln/>
        </p:spPr>
      </p:sp>
      <p:sp>
        <p:nvSpPr>
          <p:cNvPr id="13" name="Text 10"/>
          <p:cNvSpPr/>
          <p:nvPr/>
        </p:nvSpPr>
        <p:spPr>
          <a:xfrm>
            <a:off x="9162217" y="4625459"/>
            <a:ext cx="2538174" cy="602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1"/>
              </a:lnSpc>
              <a:buNone/>
            </a:pPr>
            <a:r>
              <a:rPr lang="en-US" sz="189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Творческое мышление</a:t>
            </a:r>
            <a:endParaRPr lang="en-US" sz="18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162217" y="5343525"/>
            <a:ext cx="2538174" cy="2158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8"/>
              </a:lnSpc>
              <a:buNone/>
            </a:pPr>
            <a:r>
              <a:rPr lang="en-US" sz="1518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Учеба включает в себя развитие творческого мышления, что позволяет вам находить нестандартные решения и проявлять свою индивидуальность.</a:t>
            </a:r>
            <a:endParaRPr lang="en-US" sz="15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40D05-9E83-4B8D-86E4-C33E66568A25}"/>
              </a:ext>
            </a:extLst>
          </p:cNvPr>
          <p:cNvSpPr txBox="1"/>
          <p:nvPr/>
        </p:nvSpPr>
        <p:spPr>
          <a:xfrm>
            <a:off x="87084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61116"/>
            <a:ext cx="893242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Эффективные методы обучения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399830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0663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Мозговой штурм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546759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Совместное обсуждение и генерация новых идей и решений.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399830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0663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Групповое обучение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454675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Совместное изучение материала в небольших группах, обмен знаниями и опытом.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296400" y="40663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Онлайн обучение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546759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Использование современных технологий для получения знаний и навыков.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591416-C67B-4F03-B314-7376AE01627D}"/>
              </a:ext>
            </a:extLst>
          </p:cNvPr>
          <p:cNvSpPr txBox="1"/>
          <p:nvPr/>
        </p:nvSpPr>
        <p:spPr>
          <a:xfrm>
            <a:off x="87084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3399830"/>
            <a:ext cx="444341" cy="4443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44447"/>
            <a:ext cx="104370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Развитие навыков и уважение к труду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494246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5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204448" y="44384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Ключевые 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3" y="4918829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Развитие коммуникативных, аналитических, проблемно-мыслительских навыков и умения работать в коллективе.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81768" y="3494246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2K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708940" y="4438412"/>
            <a:ext cx="465629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Профессиональные возможности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481768" y="4918829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Больше возможностей для карьерного роста и выбора профессии, которая соответствует вашим интересам.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27E027-6AC8-43AA-878C-A0AC12B7AA97}"/>
              </a:ext>
            </a:extLst>
          </p:cNvPr>
          <p:cNvSpPr txBox="1"/>
          <p:nvPr/>
        </p:nvSpPr>
        <p:spPr>
          <a:xfrm>
            <a:off x="87084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0" y="607576"/>
            <a:ext cx="9144000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37"/>
              </a:lnSpc>
              <a:buNone/>
            </a:pPr>
            <a:r>
              <a:rPr lang="en-US" sz="4350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Вдохновение и возможности для будущего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9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751088" y="2540913"/>
            <a:ext cx="336554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Исследование интересов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751088" y="3018711"/>
            <a:ext cx="60507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Откройте для себя новые увлечения и области, которые вдохновят вас на будущие достижения.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9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7510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Поступление в вуз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751088" y="4786432"/>
            <a:ext cx="60507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Получите образование на более высоком уровне и расширьте горизонты своих знаний и возможностей.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9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751088" y="6076355"/>
            <a:ext cx="276606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Карьерное развитие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751088" y="6554153"/>
            <a:ext cx="60507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Развивайтесь в выбранной профессиональной сфере и открывайте новые горизонты для себя.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38F1A-C4B5-4E33-8F61-5FC9321543CA}"/>
              </a:ext>
            </a:extLst>
          </p:cNvPr>
          <p:cNvSpPr txBox="1"/>
          <p:nvPr/>
        </p:nvSpPr>
        <p:spPr>
          <a:xfrm>
            <a:off x="87084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598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2024-03-04T13:10:12Z</dcterms:created>
  <dcterms:modified xsi:type="dcterms:W3CDTF">2024-03-04T13:16:09Z</dcterms:modified>
</cp:coreProperties>
</file>