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33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307488"/>
            <a:ext cx="7315199" cy="2141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000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Разнообразие</a:t>
            </a:r>
            <a:r>
              <a:rPr lang="en-US" sz="437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 природных сообществ - презентация для урока биологии в 5 классе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3358009"/>
            <a:ext cx="7315199" cy="16058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33"/>
              </a:lnSpc>
              <a:buNone/>
            </a:pPr>
            <a:r>
              <a:rPr lang="en-US" sz="1458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Эта презентация посвящена изучению разнообразия природных сообществ и их значения в биологии. Мы рассмотрим основные принципы классификации и адаптации живых организмов к различным биотопам. Также рассмотрим примеры разнообразных природных сообществ и обсудим важность сохранения биоразнообразия.</a:t>
            </a:r>
            <a:endParaRPr lang="en-US" sz="14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1222F-542E-4A41-B84E-BD47F3BF7E49}"/>
              </a:ext>
            </a:extLst>
          </p:cNvPr>
          <p:cNvSpPr txBox="1"/>
          <p:nvPr/>
        </p:nvSpPr>
        <p:spPr>
          <a:xfrm>
            <a:off x="-2" y="5217758"/>
            <a:ext cx="7315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5 классе по теме: "Разнообразие природных сообществ"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BFA81-57A1-4149-9FAA-719A3A7716A0}"/>
              </a:ext>
            </a:extLst>
          </p:cNvPr>
          <p:cNvSpPr txBox="1"/>
          <p:nvPr/>
        </p:nvSpPr>
        <p:spPr>
          <a:xfrm>
            <a:off x="12834256" y="612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332309"/>
            <a:ext cx="1052703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Введение в природные сообщества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2582108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Термины и определения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3498652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Начнем с изучения основных терминов, связанных с природными сообществами. Это позволит нам понять разницу между биотопами и биоценозами, а также узнать, как организмы взаимодействуют внутри сообщества.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743932" y="2582108"/>
            <a:ext cx="30466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Примеры сообществ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43932" y="3151465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Рассмотрим конкретные примеры природных сообществ, такие как лесные массивы, луга, пустыни и водные экосистемы. Это поможет нам понять разнообразие и уникальность каждого вида сообщества.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449872" y="258210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Роль человека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449872" y="3151465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Обсудим, как вмешательство человека в природные сообщества может влиять на биоразнообразие и экологическое равновесие.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B7348-B557-45BD-ACE8-711EB905DEC3}"/>
              </a:ext>
            </a:extLst>
          </p:cNvPr>
          <p:cNvSpPr txBox="1"/>
          <p:nvPr/>
        </p:nvSpPr>
        <p:spPr>
          <a:xfrm>
            <a:off x="12834256" y="612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168479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Классификация природных сообществ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306407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52605" y="3105745"/>
            <a:ext cx="17633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12913" y="3140393"/>
            <a:ext cx="360247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 типу растительности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12913" y="3620810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Различают лесные, травянистые, кустарниковые, тундровые и другие типы растительности, в сочетании с которыми обитают животные.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9255085" y="306407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337834" y="3105745"/>
            <a:ext cx="33432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9977199" y="3140393"/>
            <a:ext cx="33905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 условиям обитания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9977199" y="3620810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 зависимости от климатических условий, сообщества делятся на экваториальные, субэкваториальные, умеренные, субполярные и полярные.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4490799" y="579358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564975" y="5835253"/>
            <a:ext cx="35159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212913" y="586990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 типу воды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5212913" y="635031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Водные сообщества могут быть пресноводными, морскими, океаническими, а также сообществами, образующимися вблизи источников подземных вод.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064F25-92D4-448A-9A2E-DB33838656CC}"/>
              </a:ext>
            </a:extLst>
          </p:cNvPr>
          <p:cNvSpPr txBox="1"/>
          <p:nvPr/>
        </p:nvSpPr>
        <p:spPr>
          <a:xfrm>
            <a:off x="12834256" y="612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900720"/>
            <a:ext cx="708529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Разнообразие биотопов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4039433"/>
            <a:ext cx="10554414" cy="1289447"/>
          </a:xfrm>
          <a:prstGeom prst="roundRect">
            <a:avLst>
              <a:gd name="adj" fmla="val 7754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045613" y="4047053"/>
            <a:ext cx="10539174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267783" y="4187904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Лесные биотопы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41181" y="4187904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Луговые биотопы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2045613" y="4684157"/>
            <a:ext cx="10539174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2267783" y="4825008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Пустынные биотопы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41181" y="4825008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Водные биотопы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778ED7-854A-43DD-BF78-979282718C91}"/>
              </a:ext>
            </a:extLst>
          </p:cNvPr>
          <p:cNvSpPr txBox="1"/>
          <p:nvPr/>
        </p:nvSpPr>
        <p:spPr>
          <a:xfrm>
            <a:off x="12834256" y="612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785217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Адаптации живых организмов к среде обитания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3199" y="2507218"/>
            <a:ext cx="4542115" cy="3064193"/>
          </a:xfrm>
          <a:prstGeom prst="roundRect">
            <a:avLst>
              <a:gd name="adj" fmla="val 3263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62990" y="2737009"/>
            <a:ext cx="408253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Физиологические адаптации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062990" y="3564612"/>
            <a:ext cx="408253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Организмы могут развивать способности к выживанию в экстремальных условиях, такие как выносливость к жаре, холоду или недостатку влаги.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597485" y="2507218"/>
            <a:ext cx="4542115" cy="3064193"/>
          </a:xfrm>
          <a:prstGeom prst="roundRect">
            <a:avLst>
              <a:gd name="adj" fmla="val 3263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827276" y="2737009"/>
            <a:ext cx="360640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Структурные адаптации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827276" y="3217426"/>
            <a:ext cx="408253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Изменение формы и структуры тела позволяет организмам эффективно обитать в своем биотопе. Примеры включают форму листьев, кожи или скелета.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833199" y="5793581"/>
            <a:ext cx="9306401" cy="1650802"/>
          </a:xfrm>
          <a:prstGeom prst="roundRect">
            <a:avLst>
              <a:gd name="adj" fmla="val 605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062990" y="6023372"/>
            <a:ext cx="39737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Поведенческие адаптации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1062990" y="6503789"/>
            <a:ext cx="88468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Некоторые виды развивают определенные поведенческие реакции, такие как поиск пищи, создание укрытий или защита территории.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8EAC24-79D5-4B24-977C-6621A21150B4}"/>
              </a:ext>
            </a:extLst>
          </p:cNvPr>
          <p:cNvSpPr txBox="1"/>
          <p:nvPr/>
        </p:nvSpPr>
        <p:spPr>
          <a:xfrm>
            <a:off x="12834256" y="612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261116"/>
            <a:ext cx="960548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Примеры природных сообществ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399830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0663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Лесные массивы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037993" y="4546759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Изображения живописных лесных экосистем с разнообразным растительным покровом.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3399830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0663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Пустыни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667137" y="4546759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Фотографии аридных пустынных биотопов с адаптированными растениями и животными.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3399830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066342"/>
            <a:ext cx="310967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Морские сообщества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296400" y="4546759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Иллюстрации разнообразной морской жизни в экологически устойчивых сообществах.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CB9C1E-1A24-43DC-AFE9-19398E20475A}"/>
              </a:ext>
            </a:extLst>
          </p:cNvPr>
          <p:cNvSpPr txBox="1"/>
          <p:nvPr/>
        </p:nvSpPr>
        <p:spPr>
          <a:xfrm>
            <a:off x="12834256" y="612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672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306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65320" y="592336"/>
            <a:ext cx="9357360" cy="13461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01"/>
              </a:lnSpc>
              <a:buNone/>
            </a:pPr>
            <a:r>
              <a:rPr lang="en-US" sz="4241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Значение сохранения биоразнообразия</a:t>
            </a:r>
            <a:endParaRPr lang="en-US" sz="42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320" y="2261473"/>
            <a:ext cx="1077039" cy="172331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865376" y="2476857"/>
            <a:ext cx="3891439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Экологическое равновесие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865376" y="2942630"/>
            <a:ext cx="7957304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Биоразнообразие играет решающую роль в поддержании здоровья экосистем и равновесия в природе.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320" y="3984784"/>
            <a:ext cx="1077039" cy="172331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65376" y="4200168"/>
            <a:ext cx="4096822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Медицинские исследования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865376" y="4665940"/>
            <a:ext cx="7957304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Многие лекарства и методы лечения основаны на компонентах, обнаруженных в различных организмах.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320" y="5708094"/>
            <a:ext cx="1077039" cy="1930241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865376" y="5923478"/>
            <a:ext cx="4031456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Экономическая значимость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5865376" y="6389251"/>
            <a:ext cx="7957304" cy="10337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Биоразнообразие также является источником экономического благосостояния, связанного с туризмом, сельским хозяйством и другими отраслями.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31F891-EF75-4E31-BD0E-99DF6A821186}"/>
              </a:ext>
            </a:extLst>
          </p:cNvPr>
          <p:cNvSpPr txBox="1"/>
          <p:nvPr/>
        </p:nvSpPr>
        <p:spPr>
          <a:xfrm>
            <a:off x="12834256" y="612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715453"/>
            <a:ext cx="674536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Выводы и заключение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2965252"/>
            <a:ext cx="329588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3909417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Важность биоразнообразия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737021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Биоразнообразие играет критическую роль в поддержании здоровья планеты и благополучия человечества.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667137" y="2965252"/>
            <a:ext cx="329600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10</a:t>
            </a:r>
            <a:r>
              <a:rPr lang="ru-RU" sz="5249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926336" y="390941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Количество видов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667137" y="4389834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Планета Земля населена миллионами видов растений, животных и микроорганизмов.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296400" y="2965252"/>
            <a:ext cx="329600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70%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555599" y="390941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Потеря видов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296400" y="4389834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Около 70% видов на Земле находятся под угрозой вымирания из-за деятельности человека.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BED62C-D099-49CE-B386-D0AC4D5AB419}"/>
              </a:ext>
            </a:extLst>
          </p:cNvPr>
          <p:cNvSpPr txBox="1"/>
          <p:nvPr/>
        </p:nvSpPr>
        <p:spPr>
          <a:xfrm>
            <a:off x="12834256" y="612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494</Words>
  <Application>Microsoft Office PowerPoint</Application>
  <PresentationFormat>Произвольный</PresentationFormat>
  <Paragraphs>74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2024-03-20T11:21:56Z</dcterms:created>
  <dcterms:modified xsi:type="dcterms:W3CDTF">2024-03-20T11:27:46Z</dcterms:modified>
</cp:coreProperties>
</file>