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91165"/>
            <a:ext cx="7315200" cy="25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34"/>
              </a:lnSpc>
              <a:buNone/>
            </a:pPr>
            <a:r>
              <a:rPr lang="en-US" sz="3948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Размещение растений и животных на Земле - презентация на урок географии в 6 классе</a:t>
            </a:r>
            <a:endParaRPr lang="en-US" sz="3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978927"/>
            <a:ext cx="7315200" cy="1734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5"/>
              </a:lnSpc>
              <a:buNone/>
            </a:pPr>
            <a:r>
              <a:rPr lang="en-US" sz="131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Эта презентация посвящена изучению размещения растений и животных на Земле. Мы рассмотрим факторы, влияющие на распределение живых организмов, основные термины, закономерности в распространении живых организмов, а также взаимосвязь между распространением растений и животных и условиями их обитания. Презентация также охватит воздействие человека на распространение растений и животных, включая экосистемы и их баланс.</a:t>
            </a:r>
            <a:endParaRPr lang="en-US" sz="13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20121-CD82-448D-A4B1-6820DF4763D8}"/>
              </a:ext>
            </a:extLst>
          </p:cNvPr>
          <p:cNvSpPr txBox="1"/>
          <p:nvPr/>
        </p:nvSpPr>
        <p:spPr>
          <a:xfrm>
            <a:off x="7315200" y="484298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"Размещение растений и животных на Земле"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5D553-6231-40A0-A11C-F04E3732E20D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587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тему: Размещение растений и животных на Земле.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Климат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Климат - один из ключевых факторов, влияющих на размещение растений и животных. Различные климатические условия определяют типы растительности и виды животных, обитающих в определенных регионах.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Рельеф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672245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Рельеф поверхности также играет важную роль в размещении растений и животных. Горные цепи, долины, и равнины создают разнообразные условия для жизни различных видов.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Водные 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67224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Наличие воды и ее распределение имеет прямое влияние на размещение растительности и обитателей нашей планеты. Растения и животные адаптируются к различным водным ресурсам.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CECDA-4BD8-414D-AE32-1C68890C59AB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16387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Факторы влияния на распределение живых существ: климат, рельеф, водные ресурсы.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143845"/>
            <a:ext cx="3370064" cy="446936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3736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3854053"/>
            <a:ext cx="291048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Биосфера - это область Земли, в которой сосредоточены живые организмы. Она включает в себя все экосистемы, где происходит жизнь на нашей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143845"/>
            <a:ext cx="3370064" cy="446936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33736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Природные зоны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0018" y="3854053"/>
            <a:ext cx="291048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зоны - это области с определенным сочетанием климатических условий и растительности, определяющихся географическими широтами и высотами.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143845"/>
            <a:ext cx="3370064" cy="4469368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3373636"/>
            <a:ext cx="291048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Широтная зональность, высотная поясность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2253" y="4895612"/>
            <a:ext cx="291048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Широтная зональность и высотная поясность определяют различные условия для размещения живых организмов в разных частях планеты и на разных высотах.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47514-A70C-4618-8852-010D8F664E63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816435" y="930116"/>
            <a:ext cx="8655129" cy="1708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84"/>
              </a:lnSpc>
              <a:buNone/>
            </a:pPr>
            <a:r>
              <a:rPr lang="en-US" sz="35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термины: биосфера, природные зоны, широтная зональность, высотная поясность.</a:t>
            </a:r>
            <a:endParaRPr lang="en-US" sz="3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071467" y="2911435"/>
            <a:ext cx="36433" cy="4388048"/>
          </a:xfrm>
          <a:prstGeom prst="roundRect">
            <a:avLst>
              <a:gd name="adj" fmla="val 225060"/>
            </a:avLst>
          </a:prstGeom>
          <a:solidFill>
            <a:srgbClr val="C3D4CC"/>
          </a:solidFill>
          <a:ln/>
        </p:spPr>
      </p:sp>
      <p:sp>
        <p:nvSpPr>
          <p:cNvPr id="7" name="Shape 4"/>
          <p:cNvSpPr/>
          <p:nvPr/>
        </p:nvSpPr>
        <p:spPr>
          <a:xfrm>
            <a:off x="5294650" y="3240405"/>
            <a:ext cx="637699" cy="36433"/>
          </a:xfrm>
          <a:prstGeom prst="roundRect">
            <a:avLst>
              <a:gd name="adj" fmla="val 225060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4884718" y="3053715"/>
            <a:ext cx="409932" cy="409932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036284" y="3087767"/>
            <a:ext cx="106680" cy="341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0"/>
              </a:lnSpc>
              <a:buNone/>
            </a:pPr>
            <a:r>
              <a:rPr lang="en-US" sz="215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91833" y="3093601"/>
            <a:ext cx="2277666" cy="2846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2"/>
              </a:lnSpc>
              <a:buNone/>
            </a:pPr>
            <a:r>
              <a:rPr lang="en-US" sz="179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Биосфера</a:t>
            </a:r>
            <a:endParaRPr lang="en-US" sz="1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91833" y="3487579"/>
            <a:ext cx="7379732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6"/>
              </a:lnSpc>
              <a:buNone/>
            </a:pPr>
            <a:r>
              <a:rPr lang="en-US" sz="143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оболочка Земли, в которой находится воздух, вода и почва, обитают все живые организмы.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294650" y="4763810"/>
            <a:ext cx="637699" cy="36433"/>
          </a:xfrm>
          <a:prstGeom prst="roundRect">
            <a:avLst>
              <a:gd name="adj" fmla="val 225060"/>
            </a:avLst>
          </a:prstGeom>
          <a:solidFill>
            <a:srgbClr val="C3D4CC"/>
          </a:solidFill>
          <a:ln/>
        </p:spPr>
      </p:sp>
      <p:sp>
        <p:nvSpPr>
          <p:cNvPr id="13" name="Shape 10"/>
          <p:cNvSpPr/>
          <p:nvPr/>
        </p:nvSpPr>
        <p:spPr>
          <a:xfrm>
            <a:off x="4884718" y="4577120"/>
            <a:ext cx="409932" cy="409932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004375" y="4611172"/>
            <a:ext cx="170617" cy="341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0"/>
              </a:lnSpc>
              <a:buNone/>
            </a:pPr>
            <a:r>
              <a:rPr lang="en-US" sz="215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91833" y="4617006"/>
            <a:ext cx="2277666" cy="2846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2"/>
              </a:lnSpc>
              <a:buNone/>
            </a:pPr>
            <a:r>
              <a:rPr lang="en-US" sz="179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Природные зоны</a:t>
            </a:r>
            <a:endParaRPr lang="en-US" sz="1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91833" y="5010983"/>
            <a:ext cx="7379732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6"/>
              </a:lnSpc>
              <a:buNone/>
            </a:pPr>
            <a:r>
              <a:rPr lang="en-US" sz="143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области с определенными природными условиями и растительностью, которые изменяются по мере изменения местоположения.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294650" y="6287214"/>
            <a:ext cx="637699" cy="36433"/>
          </a:xfrm>
          <a:prstGeom prst="roundRect">
            <a:avLst>
              <a:gd name="adj" fmla="val 225060"/>
            </a:avLst>
          </a:prstGeom>
          <a:solidFill>
            <a:srgbClr val="C3D4CC"/>
          </a:solidFill>
          <a:ln/>
        </p:spPr>
      </p:sp>
      <p:sp>
        <p:nvSpPr>
          <p:cNvPr id="18" name="Shape 15"/>
          <p:cNvSpPr/>
          <p:nvPr/>
        </p:nvSpPr>
        <p:spPr>
          <a:xfrm>
            <a:off x="4884718" y="6100524"/>
            <a:ext cx="409932" cy="409932"/>
          </a:xfrm>
          <a:prstGeom prst="roundRect">
            <a:avLst>
              <a:gd name="adj" fmla="val 2000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001994" y="6134576"/>
            <a:ext cx="175260" cy="341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0"/>
              </a:lnSpc>
              <a:buNone/>
            </a:pPr>
            <a:r>
              <a:rPr lang="en-US" sz="215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91833" y="6140410"/>
            <a:ext cx="5336738" cy="2846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2"/>
              </a:lnSpc>
              <a:buNone/>
            </a:pPr>
            <a:r>
              <a:rPr lang="en-US" sz="179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Широтная зональность, высотная поясность</a:t>
            </a:r>
            <a:endParaRPr lang="en-US" sz="1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91833" y="6534388"/>
            <a:ext cx="7379732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6"/>
              </a:lnSpc>
              <a:buNone/>
            </a:pPr>
            <a:r>
              <a:rPr lang="en-US" sz="1435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Это географическое распределение растительности и животных в зависимости от широты и высоты над уровнем моря.</a:t>
            </a:r>
            <a:endParaRPr lang="en-US" sz="1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0B0DC-F4FD-4728-A606-C17CFC779FF3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72433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растительности мира и её соответствие климатическим поясам.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010977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ru-RU" sz="524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6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04448" y="49551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6</a:t>
            </a: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континентов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435560"/>
            <a:ext cx="511052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 нашей планете </a:t>
            </a:r>
            <a:r>
              <a:rPr lang="en-US" sz="1750" dirty="0" err="1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существует</a:t>
            </a: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</a:t>
            </a:r>
            <a:r>
              <a:rPr lang="ru-RU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6</a:t>
            </a: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континентов, каждый из которых имеет собственную уникальную растительность, соответствующую климатическим особенностям.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4010977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20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13633" y="4955143"/>
            <a:ext cx="38467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20 климатических поясов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435560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Существует около 20 различных климатических поясов, что создает множество вариаций для растительности во всем мире.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8712E-6B86-4888-BBCD-4FF62A433649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6" name="Text 3"/>
          <p:cNvSpPr/>
          <p:nvPr/>
        </p:nvSpPr>
        <p:spPr>
          <a:xfrm>
            <a:off x="2333149" y="576858"/>
            <a:ext cx="9963983" cy="32777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Закономерности в распространении живых организмов: соответствие климатическим поясам и типам растительности.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49" y="4169212"/>
            <a:ext cx="4981932" cy="8390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542818" y="5322808"/>
            <a:ext cx="4562594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Соответствие климатическим поясам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542818" y="6103977"/>
            <a:ext cx="4562594" cy="1342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Растительность и животные обитают в различных климатических зонах в соответствии с их автономными потребностями и адаптациями.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81" y="4169212"/>
            <a:ext cx="4982051" cy="8390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24750" y="5322808"/>
            <a:ext cx="30251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Типы растительности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24750" y="5776317"/>
            <a:ext cx="4562713" cy="1342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Каждый тип растительности соответствует определенным климатическим условиям и играет важную роль в экосистеме данной территории.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BAA0A-BD36-4E36-8C55-C62D4ECF4FCC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829508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Взаимосвязь между распространением растений и животных и условиями их обитания.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19599" y="41138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04503" y="4155519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41901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Экосистемы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041713" y="4670584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Различные экосистемы предлагают разнообразные условия для размещения различных видов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19599" y="577715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65570" y="5818823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41713" y="58534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Баланс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041713" y="6333887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Сохранение баланса в экосистеме является ключевым фактором для продолжения жизни растений и животных в их естественной среде обитания.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9C3B2-E352-4300-84FE-ED7C4F48599D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46152"/>
            <a:ext cx="10554414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Воздействие человека на распространение растений и животных: экосистемы и их баланс.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979069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Антропогенное воздействие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895612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Деятельность человека оказывает существенное воздействие на распространение растений и животных, нарушая естественный баланс экосистем.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979069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Изменение окружающей среды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895612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Разрушение естественной среды обитания и изменение климатических условий воздействуют на процессы размещения и распространения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979069"/>
            <a:ext cx="315634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Необходимость устойчивого развития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5242798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Для сохранения биоразнообразия и экосистем нашей планеты необходимо стремиться к устойчивому развитию и охране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9B8B2-75F1-4D87-83B5-C03B565DDC83}"/>
              </a:ext>
            </a:extLst>
          </p:cNvPr>
          <p:cNvSpPr txBox="1"/>
          <p:nvPr/>
        </p:nvSpPr>
        <p:spPr>
          <a:xfrm>
            <a:off x="76201" y="762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619</Words>
  <Application>Microsoft Office PowerPoint</Application>
  <PresentationFormat>Произвольный</PresentationFormat>
  <Paragraphs>71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2024-03-11T14:47:02Z</dcterms:created>
  <dcterms:modified xsi:type="dcterms:W3CDTF">2024-03-11T14:54:52Z</dcterms:modified>
</cp:coreProperties>
</file>