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7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221436"/>
            <a:ext cx="7315199" cy="17706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000" kern="0" spc="-157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Презентация на тему "Профессия: ветеринар"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2352605"/>
            <a:ext cx="7315199" cy="19145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Профессия ветеринара открывает мир заботы о животных и их здоровье. В этой профессии важно не только обладать знаниями в области медицины, но и иметь любовь к животным и готовность помогать им в трудные моменты. Ветеринары играют важную роль в обществе, и урок профориентации поможет ученикам узнать больше о этой увлекательной профессии.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342FA9-1B28-45D3-AC98-64CAFCFF6CFB}"/>
              </a:ext>
            </a:extLst>
          </p:cNvPr>
          <p:cNvSpPr txBox="1"/>
          <p:nvPr/>
        </p:nvSpPr>
        <p:spPr>
          <a:xfrm>
            <a:off x="7315201" y="4638177"/>
            <a:ext cx="73151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26. Профориентационное занятие «Один день в профессии» (часть 2) (пожарный, ветеринар, повар) - четверг, 14.03.2024 (14 марта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ветеринар"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9A4F7-124E-4D57-AD30-73C9A72502EB}"/>
              </a:ext>
            </a:extLst>
          </p:cNvPr>
          <p:cNvSpPr txBox="1"/>
          <p:nvPr/>
        </p:nvSpPr>
        <p:spPr>
          <a:xfrm>
            <a:off x="97972" y="690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2115" y="851059"/>
            <a:ext cx="7679769" cy="1220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5"/>
              </a:lnSpc>
              <a:buNone/>
            </a:pPr>
            <a:r>
              <a:rPr lang="en-US" sz="3844" kern="0" spc="-115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Введение в профессию: "Мир ветеринарии"</a:t>
            </a:r>
            <a:endParaRPr lang="en-US" sz="3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012746" y="2364224"/>
            <a:ext cx="24289" cy="5014317"/>
          </a:xfrm>
          <a:prstGeom prst="rect">
            <a:avLst/>
          </a:prstGeom>
          <a:solidFill>
            <a:srgbClr val="FF6BD8"/>
          </a:solidFill>
          <a:ln/>
        </p:spPr>
      </p:sp>
      <p:sp>
        <p:nvSpPr>
          <p:cNvPr id="7" name="Shape 4"/>
          <p:cNvSpPr/>
          <p:nvPr/>
        </p:nvSpPr>
        <p:spPr>
          <a:xfrm>
            <a:off x="1244501" y="2724150"/>
            <a:ext cx="683300" cy="24289"/>
          </a:xfrm>
          <a:prstGeom prst="rect">
            <a:avLst/>
          </a:prstGeom>
          <a:solidFill>
            <a:srgbClr val="FF6BD8"/>
          </a:solidFill>
          <a:ln/>
        </p:spPr>
      </p:sp>
      <p:sp>
        <p:nvSpPr>
          <p:cNvPr id="8" name="Shape 5"/>
          <p:cNvSpPr/>
          <p:nvPr/>
        </p:nvSpPr>
        <p:spPr>
          <a:xfrm>
            <a:off x="805279" y="2516743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212126"/>
          </a:solidFill>
          <a:ln/>
        </p:spPr>
      </p:sp>
      <p:sp>
        <p:nvSpPr>
          <p:cNvPr id="9" name="Text 6"/>
          <p:cNvSpPr/>
          <p:nvPr/>
        </p:nvSpPr>
        <p:spPr>
          <a:xfrm>
            <a:off x="941368" y="2553295"/>
            <a:ext cx="166926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kern="0" spc="-69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1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098715" y="2559368"/>
            <a:ext cx="2642116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kern="0" spc="-58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История ветеринарии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098715" y="2981444"/>
            <a:ext cx="6313170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kern="0" spc="-31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Ветеринарная медицина имеет богатую и интересную историю, на протяжении которой развивались методы лечения животных и понимание их заболеваний.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244501" y="4668917"/>
            <a:ext cx="683300" cy="24289"/>
          </a:xfrm>
          <a:prstGeom prst="rect">
            <a:avLst/>
          </a:prstGeom>
          <a:solidFill>
            <a:srgbClr val="FF6BD8"/>
          </a:solidFill>
          <a:ln/>
        </p:spPr>
      </p:sp>
      <p:sp>
        <p:nvSpPr>
          <p:cNvPr id="13" name="Shape 10"/>
          <p:cNvSpPr/>
          <p:nvPr/>
        </p:nvSpPr>
        <p:spPr>
          <a:xfrm>
            <a:off x="805279" y="4461510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212126"/>
          </a:solidFill>
          <a:ln/>
        </p:spPr>
      </p:sp>
      <p:sp>
        <p:nvSpPr>
          <p:cNvPr id="14" name="Text 11"/>
          <p:cNvSpPr/>
          <p:nvPr/>
        </p:nvSpPr>
        <p:spPr>
          <a:xfrm>
            <a:off x="941368" y="4498062"/>
            <a:ext cx="166926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kern="0" spc="-69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2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098715" y="4504134"/>
            <a:ext cx="2920127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kern="0" spc="-58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Современные тенденции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098715" y="4926211"/>
            <a:ext cx="6313170" cy="624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kern="0" spc="-31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Сегодня ветеринария активно развивается, используя новейшие технологии и методики для улучшения здоровья животных.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244501" y="6301264"/>
            <a:ext cx="683300" cy="24289"/>
          </a:xfrm>
          <a:prstGeom prst="rect">
            <a:avLst/>
          </a:prstGeom>
          <a:solidFill>
            <a:srgbClr val="FF6BD8"/>
          </a:solidFill>
          <a:ln/>
        </p:spPr>
      </p:sp>
      <p:sp>
        <p:nvSpPr>
          <p:cNvPr id="18" name="Shape 15"/>
          <p:cNvSpPr/>
          <p:nvPr/>
        </p:nvSpPr>
        <p:spPr>
          <a:xfrm>
            <a:off x="805279" y="6093857"/>
            <a:ext cx="439222" cy="439222"/>
          </a:xfrm>
          <a:prstGeom prst="roundRect">
            <a:avLst>
              <a:gd name="adj" fmla="val 13337"/>
            </a:avLst>
          </a:prstGeom>
          <a:solidFill>
            <a:srgbClr val="212126"/>
          </a:solidFill>
          <a:ln/>
        </p:spPr>
      </p:sp>
      <p:sp>
        <p:nvSpPr>
          <p:cNvPr id="19" name="Text 16"/>
          <p:cNvSpPr/>
          <p:nvPr/>
        </p:nvSpPr>
        <p:spPr>
          <a:xfrm>
            <a:off x="941368" y="6130409"/>
            <a:ext cx="166926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kern="0" spc="-69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3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098715" y="6136481"/>
            <a:ext cx="2440662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kern="0" spc="-58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Роль в обществе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098715" y="6558558"/>
            <a:ext cx="6313170" cy="624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kern="0" spc="-31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Ветеринары оказывают важное влияние на общество, обеспечивая здоровье и благополучие домашних и диких животных.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CF5A8C-CEED-4ED3-AF8D-B3B459330552}"/>
              </a:ext>
            </a:extLst>
          </p:cNvPr>
          <p:cNvSpPr txBox="1"/>
          <p:nvPr/>
        </p:nvSpPr>
        <p:spPr>
          <a:xfrm>
            <a:off x="97972" y="690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69187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Разнообразие специальностей: "От хирургии до бактериологии"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Хирургия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205407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Ветеринарные хирурги специализируются на операциях у животных, в том числе на удалении опухолей и восстановлении поврежденных органов.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Бактериология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205407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Специалисты по бактериологии изучают бактерии, их воздействие на животных и разрабатывают методы профилактики и лечения инфекций.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63605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Терапия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205407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Терапевты занимаются лечением хронических заболеваний и уходом за больными животными.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18978E-3ED0-4F3F-AE51-B35FA004509B}"/>
              </a:ext>
            </a:extLst>
          </p:cNvPr>
          <p:cNvSpPr txBox="1"/>
          <p:nvPr/>
        </p:nvSpPr>
        <p:spPr>
          <a:xfrm>
            <a:off x="97972" y="690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2388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Области применения: "Где может работать ветеринар?"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341947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12126"/>
          </a:solidFill>
          <a:ln/>
        </p:spPr>
      </p:sp>
      <p:sp>
        <p:nvSpPr>
          <p:cNvPr id="7" name="Text 4"/>
          <p:cNvSpPr/>
          <p:nvPr/>
        </p:nvSpPr>
        <p:spPr>
          <a:xfrm>
            <a:off x="988100" y="3461147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49579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Частная клиника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97621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Работа с домашними питомцами, предоставление профилактических и лечебных услуг.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3419475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12126"/>
          </a:solidFill>
          <a:ln/>
        </p:spPr>
      </p:sp>
      <p:sp>
        <p:nvSpPr>
          <p:cNvPr id="11" name="Text 8"/>
          <p:cNvSpPr/>
          <p:nvPr/>
        </p:nvSpPr>
        <p:spPr>
          <a:xfrm>
            <a:off x="5752386" y="3461147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3495794"/>
            <a:ext cx="31652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Фермерские хозяйства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3976211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Обслуживание крупного и мелкого рогатого скота, птицы, свиней, овец и других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543818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12126"/>
          </a:solidFill>
          <a:ln/>
        </p:spPr>
      </p:sp>
      <p:sp>
        <p:nvSpPr>
          <p:cNvPr id="15" name="Text 12"/>
          <p:cNvSpPr/>
          <p:nvPr/>
        </p:nvSpPr>
        <p:spPr>
          <a:xfrm>
            <a:off x="988100" y="5479852"/>
            <a:ext cx="19002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5514499"/>
            <a:ext cx="348174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Зоопарки и заповедники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599491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Медицинское обслуживание диких животных и разработка программ сохранения их популяций.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A474ED-4538-4807-A919-BE13C57EAD21}"/>
              </a:ext>
            </a:extLst>
          </p:cNvPr>
          <p:cNvSpPr txBox="1"/>
          <p:nvPr/>
        </p:nvSpPr>
        <p:spPr>
          <a:xfrm>
            <a:off x="97972" y="690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45883"/>
            <a:ext cx="569868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Известные личности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260163" y="2625447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Иван Петрович Павлов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1181" y="2625447"/>
            <a:ext cx="482905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Выдающийся физиолог, Нобелевский лауреат, известный своими опытами на животных, стоявшими у истоков развития ветеринарной медицины.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037993" y="4187904"/>
            <a:ext cx="10554414" cy="1347907"/>
          </a:xfrm>
          <a:prstGeom prst="rect">
            <a:avLst/>
          </a:prstGeom>
          <a:solidFill>
            <a:srgbClr val="212126"/>
          </a:solidFill>
          <a:ln/>
        </p:spPr>
      </p:sp>
      <p:sp>
        <p:nvSpPr>
          <p:cNvPr id="8" name="Text 6"/>
          <p:cNvSpPr/>
          <p:nvPr/>
        </p:nvSpPr>
        <p:spPr>
          <a:xfrm>
            <a:off x="2260163" y="4328755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Григорий Яковлевич Белкин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1181" y="4328755"/>
            <a:ext cx="482905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Один из основоположников советской ветеринарии, разработал методы профилактики и лечения болезней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260163" y="5676662"/>
            <a:ext cx="482905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Алексей Романович Евграфов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5676662"/>
            <a:ext cx="482905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Ученый-ветеринар, чьи исследования легли в основу борьбы с инфекционными болезнями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0674A-2968-436D-9E06-CC6BA7C3ABC6}"/>
              </a:ext>
            </a:extLst>
          </p:cNvPr>
          <p:cNvSpPr txBox="1"/>
          <p:nvPr/>
        </p:nvSpPr>
        <p:spPr>
          <a:xfrm>
            <a:off x="97972" y="690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32945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Качества и навыки: "Что нужно для успеха в профессии?"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051453"/>
            <a:ext cx="4542115" cy="1990963"/>
          </a:xfrm>
          <a:prstGeom prst="roundRect">
            <a:avLst>
              <a:gd name="adj" fmla="val 3348"/>
            </a:avLst>
          </a:prstGeom>
          <a:solidFill>
            <a:srgbClr val="212126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3273623"/>
            <a:ext cx="348174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Сострадание и терпение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12970" y="3754041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Важными качествами являются умение сочувствовать животным и терпение при работе с ними.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3051453"/>
            <a:ext cx="4542115" cy="1990963"/>
          </a:xfrm>
          <a:prstGeom prst="roundRect">
            <a:avLst>
              <a:gd name="adj" fmla="val 3348"/>
            </a:avLst>
          </a:prstGeom>
          <a:solidFill>
            <a:srgbClr val="212126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327362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Профессионализм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77256" y="3754041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Знание медицинских и биологических наук, умение проводить диагностику, лечение и профилактику заболеваний.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90799" y="5264587"/>
            <a:ext cx="9306401" cy="1635562"/>
          </a:xfrm>
          <a:prstGeom prst="roundRect">
            <a:avLst>
              <a:gd name="adj" fmla="val 4076"/>
            </a:avLst>
          </a:prstGeom>
          <a:solidFill>
            <a:srgbClr val="212126"/>
          </a:solidFill>
          <a:ln/>
        </p:spPr>
      </p:sp>
      <p:sp>
        <p:nvSpPr>
          <p:cNvPr id="13" name="Text 10"/>
          <p:cNvSpPr/>
          <p:nvPr/>
        </p:nvSpPr>
        <p:spPr>
          <a:xfrm>
            <a:off x="4712970" y="548675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Ответственность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12970" y="5967174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Работа ветеринара требует высокой ответственности, поскольку здоровье и жизнь животных в его руках.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93101-3FA3-4781-991E-C9ACE860A617}"/>
              </a:ext>
            </a:extLst>
          </p:cNvPr>
          <p:cNvSpPr txBox="1"/>
          <p:nvPr/>
        </p:nvSpPr>
        <p:spPr>
          <a:xfrm>
            <a:off x="97972" y="690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4033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Практические советы: "Выбор образовательного пути"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573423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239935"/>
            <a:ext cx="329588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Выбор ветеринарного колледжа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067538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Поиск учебного заведения, которое предоставит качественное образование в области ветеринарии.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573423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2399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Стажировка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720352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Получение опыта работы на практике, стажировка в клиниках и учреждениях ветеринарной медицины.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296400" y="42616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Лицензирование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742021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Получение лицензии ветеринарного врача для практической деятельности.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3AD65-E517-4D8E-BA6D-9CE8C6DF2AF3}"/>
              </a:ext>
            </a:extLst>
          </p:cNvPr>
          <p:cNvSpPr txBox="1"/>
          <p:nvPr/>
        </p:nvSpPr>
        <p:spPr>
          <a:xfrm>
            <a:off x="97972" y="690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8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F0F1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75843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Роль ветеринара: "От рутинной работы до экстренных ситуаций"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480435"/>
            <a:ext cx="5277207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60163" y="470237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Рутинная работа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60163" y="5182791"/>
            <a:ext cx="483286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Плановые осмотры, профилактические прививки, консультации по уходу за животными.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442931"/>
            <a:ext cx="5277207" cy="888682"/>
          </a:xfrm>
          <a:prstGeom prst="rect">
            <a:avLst/>
          </a:prstGeom>
          <a:noFill/>
        </p:spPr>
      </p:pic>
      <p:sp>
        <p:nvSpPr>
          <p:cNvPr id="9" name="Text 5"/>
          <p:cNvSpPr/>
          <p:nvPr/>
        </p:nvSpPr>
        <p:spPr>
          <a:xfrm>
            <a:off x="7537371" y="4702373"/>
            <a:ext cx="30070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FBF3FA"/>
                </a:solidFill>
                <a:latin typeface="Arial" panose="020B0604020202020204" pitchFamily="34" charset="0"/>
                <a:ea typeface="Fira Mono" pitchFamily="34" charset="-122"/>
                <a:cs typeface="Arial" panose="020B0604020202020204" pitchFamily="34" charset="0"/>
              </a:rPr>
              <a:t>Экстренные ситуации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537371" y="5182791"/>
            <a:ext cx="483286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Fira Sans" pitchFamily="34" charset="-122"/>
                <a:cs typeface="Arial" panose="020B0604020202020204" pitchFamily="34" charset="0"/>
              </a:rPr>
              <a:t>Медицинская помощь при травмах, острой болезни, родовспоможении и других критических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BD5B-0DAB-41E1-A8CF-6552A77CB99B}"/>
              </a:ext>
            </a:extLst>
          </p:cNvPr>
          <p:cNvSpPr txBox="1"/>
          <p:nvPr/>
        </p:nvSpPr>
        <p:spPr>
          <a:xfrm>
            <a:off x="97972" y="6903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553</Words>
  <Application>Microsoft Office PowerPoint</Application>
  <PresentationFormat>Произвольный</PresentationFormat>
  <Paragraphs>75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2024-03-06T17:06:13Z</dcterms:created>
  <dcterms:modified xsi:type="dcterms:W3CDTF">2024-03-06T17:12:39Z</dcterms:modified>
</cp:coreProperties>
</file>