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12567"/>
            <a:ext cx="7315200" cy="2100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536"/>
              </a:lnSpc>
              <a:buNone/>
            </a:pPr>
            <a:r>
              <a:rPr lang="en-US" sz="4000" b="1" kern="0" spc="-89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Профессия: прессовщик - профориентационный урок "Россия – мои горизонты"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176139"/>
            <a:ext cx="7315200" cy="19277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2"/>
              </a:lnSpc>
              <a:buNone/>
            </a:pPr>
            <a:r>
              <a:rPr lang="en-US" sz="1476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Презентация на тему "Профессия: прессовщик" предназначена для профориентационного урока "Россия – мои горизонты". В данной презентации мы рассмотрим все аспекты этой важной профессии, включая описание работы прессовщика, требования к профессии, возможности развития, примеры успешных прессовщиков, профессиональные навыки и умения, практические занятия и тренинги для будущих прессовщиков, а также заключение и резюме.</a:t>
            </a:r>
            <a:endParaRPr lang="en-US" sz="14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F57F7-F4D4-444C-8969-6B1AAEB1316D}"/>
              </a:ext>
            </a:extLst>
          </p:cNvPr>
          <p:cNvSpPr txBox="1"/>
          <p:nvPr/>
        </p:nvSpPr>
        <p:spPr>
          <a:xfrm>
            <a:off x="7315201" y="4365406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29. Профориентационное занятие «Россия промышленная: узнаю о профессиях и достижениях страны в сфере промышленности и производства» - четверг, 04.04.2024 (4 апреля 2024 года)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прессовщик"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0D8C6-1C5D-4D45-9696-BEDA65CF5F67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71067"/>
            <a:ext cx="89683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Описание работы прессовщика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0722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1672" y="3113961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31486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Обязанности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62902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Прессовщик отвечает за управление и </a:t>
            </a:r>
            <a:r>
              <a:rPr lang="en-US" sz="1750" kern="0" spc="-35" dirty="0" err="1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обслуживание</a:t>
            </a: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пресс</a:t>
            </a:r>
            <a:r>
              <a:rPr lang="ru-RU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</a:t>
            </a: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или штампа, чтобы производить детали из металла или других материалов.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30722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5957" y="3113961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3148608"/>
            <a:ext cx="29927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Технические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62902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Этот профессионал должен иметь хорошее понимание процесса прессования и использования оборудования.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91672" y="5488067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552271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Контроль качества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003131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Прессовщик также отвечает за контроль качества деталей и выявление любых дефектов.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2F64A-9F74-49A0-A6B1-503C5031C374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70187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Требования к профессии прессовщика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534966"/>
            <a:ext cx="9933503" cy="2992755"/>
          </a:xfrm>
          <a:prstGeom prst="roundRect">
            <a:avLst>
              <a:gd name="adj" fmla="val 33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356009" y="3542586"/>
            <a:ext cx="9918263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578298" y="3683437"/>
            <a:ext cx="451092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Образование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3683437"/>
            <a:ext cx="45109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Среднее профессиональное образование или курсы по обучению прессовщиков.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356009" y="4535091"/>
            <a:ext cx="9918263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578298" y="4675942"/>
            <a:ext cx="451092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Физическая выносливость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4675942"/>
            <a:ext cx="45109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Работа прессовщика требует физической силы и выносливости.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356009" y="5527596"/>
            <a:ext cx="9918263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578298" y="5668447"/>
            <a:ext cx="451092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Точность и внимательность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41181" y="5668447"/>
            <a:ext cx="45109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Необходимо быть внимательным к деталям и придерживаться точных инструкций.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BF9D43-06D3-4CFB-857B-9125C86C8FC6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166932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Возможности развития и карьерного роста в этой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8054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Продвижение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37483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Опытные прессовщики могут продвигаться до более высокооплачиваемых ролей, таких как мастер или инструктор.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8054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Специализация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374832"/>
            <a:ext cx="294941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Есть возможность специализироваться в определенных типах пресса или материалов, что может привести к повышению зарплаты и карьерных возможностей.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8054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37483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Многие предприятия предоставляют возможности для обучения и повышения квалификации прессовщиков.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DC730-F17F-4DA1-95FD-54C1E6A7BE1C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91393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Примеры успешных прессовщиков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747016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Опыт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893945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Прирост опыта в данной профессии открывает новые возможности для участия в крупных проектах.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747016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Достижения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4893945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Достижения в работе и профессиональное развитие помогают стать успешным прессовщиком.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747016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Экспертиза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489394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Глубокие знания и опыт в области прессования делают прессовщика ценным специалистом.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A7230-9684-413F-91E1-0B40D46FFEC1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1012" y="1258372"/>
            <a:ext cx="7734776" cy="1761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4"/>
              </a:lnSpc>
              <a:buNone/>
            </a:pPr>
            <a:r>
              <a:rPr lang="en-US" sz="3699" b="1" kern="0" spc="-7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Профессиональные навыки и умения, необходимые для работы прессовщика</a:t>
            </a:r>
            <a:endParaRPr lang="en-US" sz="3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191012" y="3301841"/>
            <a:ext cx="7734776" cy="1097875"/>
          </a:xfrm>
          <a:prstGeom prst="roundRect">
            <a:avLst>
              <a:gd name="adj" fmla="val 7703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386513" y="3497342"/>
            <a:ext cx="3112651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kern="0" spc="-37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Техническая Грамотность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386513" y="3903702"/>
            <a:ext cx="7343775" cy="3005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Понимание технических аспектов работы с оборудованием прессы очень важно.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6191012" y="4587597"/>
            <a:ext cx="7734776" cy="1097875"/>
          </a:xfrm>
          <a:prstGeom prst="roundRect">
            <a:avLst>
              <a:gd name="adj" fmla="val 7703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386513" y="4783098"/>
            <a:ext cx="4028718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kern="0" spc="-37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Концентрация и Внимательность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386513" y="5189458"/>
            <a:ext cx="7343775" cy="3005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Работа прессовщика требует повышенной концентрации и внимания к деталям.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191012" y="5873353"/>
            <a:ext cx="7734776" cy="1097875"/>
          </a:xfrm>
          <a:prstGeom prst="roundRect">
            <a:avLst>
              <a:gd name="adj" fmla="val 7703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386513" y="6068854"/>
            <a:ext cx="2573893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kern="0" spc="-37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386513" y="6475214"/>
            <a:ext cx="7343775" cy="3005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Способность справляться с напряженными ситуациями и давлением в работе.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CFCEC-B7D6-45C5-B734-0F157A3FFBF4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00024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Практические занятия и тренинги для будущих прессовщиков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833330"/>
            <a:ext cx="3311128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70559" y="4055269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Техническое 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570559" y="4882872"/>
            <a:ext cx="28667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Обучение основам техники прессования и работе с оборудованием.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17" y="2833330"/>
            <a:ext cx="331112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81687" y="4055269"/>
            <a:ext cx="286678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Обучение в условиях производства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81687" y="5230058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Опытные прессовщики делятся опытом и проводят мастер-классы для начинающих.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45" y="2833330"/>
            <a:ext cx="3311247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055269"/>
            <a:ext cx="286690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Развитие профессиональных навыков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5230058"/>
            <a:ext cx="28669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Тренинги по улучшению технических навыков и повышению профессиональной компетенции.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FDE44-3D58-4B80-8CA5-B92C3C59E46D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747713"/>
            <a:ext cx="639294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Заключение и резюме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59499" y="1775341"/>
            <a:ext cx="44410" cy="5706427"/>
          </a:xfrm>
          <a:prstGeom prst="roundRect">
            <a:avLst>
              <a:gd name="adj" fmla="val 225151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2931616" y="217664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6BADD"/>
          </a:solidFill>
          <a:ln/>
        </p:spPr>
      </p:sp>
      <p:sp>
        <p:nvSpPr>
          <p:cNvPr id="7" name="Shape 4"/>
          <p:cNvSpPr/>
          <p:nvPr/>
        </p:nvSpPr>
        <p:spPr>
          <a:xfrm>
            <a:off x="2431673" y="19489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590145" y="1990606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903702" y="19975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Подведение итогов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903702" y="2477929"/>
            <a:ext cx="8378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Мы рассмотрели ключевые аспекты профессии прессовщика, начиная от описания работы и требований, заканчивая возможностями развития и профессиональными навыками.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931616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6BADD"/>
          </a:solidFill>
          <a:ln/>
        </p:spPr>
      </p:sp>
      <p:sp>
        <p:nvSpPr>
          <p:cNvPr id="12" name="Shape 9"/>
          <p:cNvSpPr/>
          <p:nvPr/>
        </p:nvSpPr>
        <p:spPr>
          <a:xfrm>
            <a:off x="2431673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590145" y="42037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903702" y="4210645"/>
            <a:ext cx="29879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Важность профессии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903702" y="4691063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Профессия прессовщика играет важную роль в производственной сфере и требует от специалистов определенных качеств и умений.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931616" y="624750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6BADD"/>
          </a:solidFill>
          <a:ln/>
        </p:spPr>
      </p:sp>
      <p:sp>
        <p:nvSpPr>
          <p:cNvPr id="17" name="Shape 14"/>
          <p:cNvSpPr/>
          <p:nvPr/>
        </p:nvSpPr>
        <p:spPr>
          <a:xfrm>
            <a:off x="2431673" y="60198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590145" y="606147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903702" y="6068378"/>
            <a:ext cx="30872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Подготовка к карьере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903702" y="6548795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 будущих прессовщиков существует ряд практических занятий и тренингов, помогающих развить необходимые навыки и получить опыт.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B41789-8866-4E11-8F3B-F4043859A900}"/>
              </a:ext>
            </a:extLst>
          </p:cNvPr>
          <p:cNvSpPr txBox="1"/>
          <p:nvPr/>
        </p:nvSpPr>
        <p:spPr>
          <a:xfrm>
            <a:off x="65313" y="76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524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2024-03-19T14:13:24Z</dcterms:created>
  <dcterms:modified xsi:type="dcterms:W3CDTF">2024-03-19T14:18:42Z</dcterms:modified>
</cp:coreProperties>
</file>