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3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907767"/>
            <a:ext cx="7315199" cy="1062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kern="0" spc="-15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Профессия: </a:t>
            </a:r>
            <a:r>
              <a:rPr lang="en-US" sz="5249" kern="0" spc="-157" dirty="0" err="1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эколог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2065105"/>
            <a:ext cx="731519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профориентационный урок по экологии! Сегодня мы поговорим о захватывающем мире экологии, профессии, которая посвящена изучению и защите окружающей среды. Готовы окунуться в удивительный мир экологии? Давайте начнем!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56F18-0FB6-44A4-8F6A-59D8AB329D4F}"/>
              </a:ext>
            </a:extLst>
          </p:cNvPr>
          <p:cNvSpPr txBox="1"/>
          <p:nvPr/>
        </p:nvSpPr>
        <p:spPr>
          <a:xfrm>
            <a:off x="-1" y="3984915"/>
            <a:ext cx="7315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25. Урок профориентации «Один день в профессии» (часть 1) (учитель, актер, эколог)  - четверг, 07.03.2024 (7 марта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эколог"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154BE-3AA8-4334-99E1-8B24C5FAC1A6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42073"/>
            <a:ext cx="75995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Введение: Мир вокруг нас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54329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7" name="Text 4"/>
          <p:cNvSpPr/>
          <p:nvPr/>
        </p:nvSpPr>
        <p:spPr>
          <a:xfrm>
            <a:off x="4645700" y="2584966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2619613"/>
            <a:ext cx="31657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Разнообразие природы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10003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 планете Земля обитает огромное количество видов растений, животных и микроорганизмов. Изучение этого разнообразия - одна из ключевых задач экологии.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254329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1" name="Text 8"/>
          <p:cNvSpPr/>
          <p:nvPr/>
        </p:nvSpPr>
        <p:spPr>
          <a:xfrm>
            <a:off x="9409986" y="2584966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2619613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Взаимодействие в экосистемах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3447217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 изучают взаимодействие живых существ со средой обитания. Они анализируют, какие изменения в экосистеме могут повлиять на живые организмы.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61998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5" name="Text 12"/>
          <p:cNvSpPr/>
          <p:nvPr/>
        </p:nvSpPr>
        <p:spPr>
          <a:xfrm>
            <a:off x="4645700" y="5661660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569630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Роль человека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17672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Исследование влияния человека на окружающую среду позволяет понять, какие действия могут быть предприняты для сохранения баланса в природе.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15FB3-7659-4E22-B948-BD9D7CAF40A5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8512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Профессия Эколог: Открытие новых горизонтов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29295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Исследования в природе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845838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 могут проводить исследования в самых разных уголках мира - от пустынь до тропических лесов и полярных областей. Они изучают местные экосистемы и влияние климатических изменений.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929295"/>
            <a:ext cx="315634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Разработка экологических проектов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193024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 участвуют в разработке проектов в области охраны окружающей среды, восстановления экосистем и сокращения негативного влияния человека на природу.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929295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Обучение и просвещение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845838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экологи работают в образовательных учреждениях или организациях по охране окружающей среды, где проводят лекции и мероприятия для просвещения общественности.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20A80-0616-4EC5-A7D3-9542CF24A83C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8916" y="694849"/>
            <a:ext cx="9274850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kern="0" spc="-11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Работа эколога: Сферы и специализации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22283" y="2208014"/>
            <a:ext cx="38933" cy="5326737"/>
          </a:xfrm>
          <a:prstGeom prst="rect">
            <a:avLst/>
          </a:prstGeom>
          <a:solidFill>
            <a:srgbClr val="0F0F0F"/>
          </a:solidFill>
          <a:ln/>
        </p:spPr>
      </p:sp>
      <p:sp>
        <p:nvSpPr>
          <p:cNvPr id="7" name="Shape 4"/>
          <p:cNvSpPr/>
          <p:nvPr/>
        </p:nvSpPr>
        <p:spPr>
          <a:xfrm>
            <a:off x="1361301" y="2560618"/>
            <a:ext cx="683300" cy="38933"/>
          </a:xfrm>
          <a:prstGeom prst="rect">
            <a:avLst/>
          </a:prstGeom>
          <a:solidFill>
            <a:srgbClr val="0F0F0F"/>
          </a:solidFill>
          <a:ln/>
        </p:spPr>
      </p:sp>
      <p:sp>
        <p:nvSpPr>
          <p:cNvPr id="8" name="Shape 5"/>
          <p:cNvSpPr/>
          <p:nvPr/>
        </p:nvSpPr>
        <p:spPr>
          <a:xfrm>
            <a:off x="922080" y="2360533"/>
            <a:ext cx="439222" cy="439222"/>
          </a:xfrm>
          <a:prstGeom prst="roundRect">
            <a:avLst>
              <a:gd name="adj" fmla="val 26674"/>
            </a:avLst>
          </a:prstGeom>
          <a:solidFill>
            <a:srgbClr val="0F0F0F"/>
          </a:solidFill>
          <a:ln/>
        </p:spPr>
      </p:sp>
      <p:sp>
        <p:nvSpPr>
          <p:cNvPr id="9" name="Text 6"/>
          <p:cNvSpPr/>
          <p:nvPr/>
        </p:nvSpPr>
        <p:spPr>
          <a:xfrm>
            <a:off x="1058168" y="2397085"/>
            <a:ext cx="16692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kern="0" spc="-6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15515" y="2403158"/>
            <a:ext cx="2503408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kern="0" spc="-5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Ландшафтный дизайн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215515" y="2825234"/>
            <a:ext cx="790825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kern="0" spc="-31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 в этой сфере занимаются планированием и управлением природными территориями с целью сохранения биоразнообразия и создания устойчивых ландшафтов.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361301" y="4505385"/>
            <a:ext cx="683300" cy="38933"/>
          </a:xfrm>
          <a:prstGeom prst="rect">
            <a:avLst/>
          </a:prstGeom>
          <a:solidFill>
            <a:srgbClr val="0F0F0F"/>
          </a:solidFill>
          <a:ln/>
        </p:spPr>
      </p:sp>
      <p:sp>
        <p:nvSpPr>
          <p:cNvPr id="13" name="Shape 10"/>
          <p:cNvSpPr/>
          <p:nvPr/>
        </p:nvSpPr>
        <p:spPr>
          <a:xfrm>
            <a:off x="922080" y="4305300"/>
            <a:ext cx="439222" cy="439222"/>
          </a:xfrm>
          <a:prstGeom prst="roundRect">
            <a:avLst>
              <a:gd name="adj" fmla="val 26674"/>
            </a:avLst>
          </a:prstGeom>
          <a:solidFill>
            <a:srgbClr val="0F0F0F"/>
          </a:solidFill>
          <a:ln/>
        </p:spPr>
      </p:sp>
      <p:sp>
        <p:nvSpPr>
          <p:cNvPr id="14" name="Text 11"/>
          <p:cNvSpPr/>
          <p:nvPr/>
        </p:nvSpPr>
        <p:spPr>
          <a:xfrm>
            <a:off x="1058168" y="4341852"/>
            <a:ext cx="16692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kern="0" spc="-6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15515" y="4347924"/>
            <a:ext cx="3059787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kern="0" spc="-5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Охрана биоразнообразия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215515" y="4770001"/>
            <a:ext cx="7908250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kern="0" spc="-31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Специалисты в этой области занимаются мониторингом видов и экосистем, разработкой и внедрением программ охраны редких и исчезающих видов.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361301" y="6137731"/>
            <a:ext cx="683300" cy="38933"/>
          </a:xfrm>
          <a:prstGeom prst="rect">
            <a:avLst/>
          </a:prstGeom>
          <a:solidFill>
            <a:srgbClr val="0F0F0F"/>
          </a:solidFill>
          <a:ln/>
        </p:spPr>
      </p:sp>
      <p:sp>
        <p:nvSpPr>
          <p:cNvPr id="18" name="Shape 15"/>
          <p:cNvSpPr/>
          <p:nvPr/>
        </p:nvSpPr>
        <p:spPr>
          <a:xfrm>
            <a:off x="922080" y="5937647"/>
            <a:ext cx="439222" cy="439222"/>
          </a:xfrm>
          <a:prstGeom prst="roundRect">
            <a:avLst>
              <a:gd name="adj" fmla="val 26674"/>
            </a:avLst>
          </a:prstGeom>
          <a:solidFill>
            <a:srgbClr val="0F0F0F"/>
          </a:solidFill>
          <a:ln/>
        </p:spPr>
      </p:sp>
      <p:sp>
        <p:nvSpPr>
          <p:cNvPr id="19" name="Text 16"/>
          <p:cNvSpPr/>
          <p:nvPr/>
        </p:nvSpPr>
        <p:spPr>
          <a:xfrm>
            <a:off x="1058168" y="5974199"/>
            <a:ext cx="16692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kern="0" spc="-6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15515" y="5980271"/>
            <a:ext cx="2503408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kern="0" spc="-5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Городская экология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215515" y="6402348"/>
            <a:ext cx="790825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kern="0" spc="-31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Экологи, специализирующиеся на городской среде, занимаются поиском способов минимизации влияния городской жизни на природу и улучшением экологической обстановки в городах.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D3C1DB-709E-4DDF-B536-06471A11D11B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626864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Важные аспекты для природы: Защита, восстановление, устойчивость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043237"/>
            <a:ext cx="4542115" cy="2701766"/>
          </a:xfrm>
          <a:prstGeom prst="roundRect">
            <a:avLst>
              <a:gd name="adj" fmla="val 4935"/>
            </a:avLst>
          </a:prstGeom>
          <a:solidFill>
            <a:srgbClr val="0F0F0F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2654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Защита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70" y="3745825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 разрабатывают стратегии и решения для защиты природных ресурсов от негативного воздействия человека и предотвращения утраты биоразнообразия.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043237"/>
            <a:ext cx="4542115" cy="2701766"/>
          </a:xfrm>
          <a:prstGeom prst="roundRect">
            <a:avLst>
              <a:gd name="adj" fmla="val 4935"/>
            </a:avLst>
          </a:prstGeom>
          <a:solidFill>
            <a:srgbClr val="0F0F0F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265408"/>
            <a:ext cx="379892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Восстановление экосистем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7256" y="3745825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Восстановление поврежденных экосистем - важная задача экологов, которая помогает восстановить баланс в природе и обеспечить выживание видов.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967174"/>
            <a:ext cx="9306401" cy="1635562"/>
          </a:xfrm>
          <a:prstGeom prst="roundRect">
            <a:avLst>
              <a:gd name="adj" fmla="val 8151"/>
            </a:avLst>
          </a:prstGeom>
          <a:solidFill>
            <a:srgbClr val="0F0F0F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61893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12970" y="6669762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Устойчивость природы к негативным воздействиям становится все более важной задачей экологов в условиях изменяющейся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13078-F06A-4945-A8E8-E9C993F8F352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8493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Экология в повседневной жизни: Профессиональные реалии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18021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884533"/>
            <a:ext cx="28491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Утилизация отходов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364950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 разрабатывают планы для эффективной утилизации отходов и повторного использования материалов.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218021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884533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Устойчивый образ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712137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и популяризация способов жизни, способствующих охране окружающей среды и бережному использованию ресурсов.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218021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884533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Консервация окружающей среды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71213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Участие в проектах по сохранению природных территорий и редких видов животных и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510BA-A1C4-40AB-8C1B-CAC305ACF9AC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33160" y="857726"/>
            <a:ext cx="7650480" cy="1244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20" kern="0" spc="-11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Карьерные перспективы: Где может работать эколог?</a:t>
            </a:r>
            <a:endParaRPr lang="en-US" sz="3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0" y="2401014"/>
            <a:ext cx="995720" cy="15931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27488" y="2600087"/>
            <a:ext cx="28372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kern="0" spc="-5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Научные исследования</a:t>
            </a:r>
            <a:endParaRPr lang="en-US" sz="1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527488" y="3030617"/>
            <a:ext cx="6356152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9"/>
              </a:lnSpc>
              <a:buNone/>
            </a:pPr>
            <a:r>
              <a:rPr lang="en-US" sz="1568" kern="0" spc="-31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университетах, научных институтах и лабораториях, где проводятся эксперименты и анализ данных.</a:t>
            </a:r>
            <a:endParaRPr lang="en-US" sz="1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60" y="3994190"/>
            <a:ext cx="995720" cy="17845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27488" y="4193262"/>
            <a:ext cx="3688437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kern="0" spc="-5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Государственные учреждения</a:t>
            </a:r>
            <a:endParaRPr lang="en-US" sz="1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527488" y="4623792"/>
            <a:ext cx="6356152" cy="955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9"/>
              </a:lnSpc>
              <a:buNone/>
            </a:pPr>
            <a:r>
              <a:rPr lang="en-US" sz="1568" kern="0" spc="-31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министерствах и ведомствах охраны окружающей среды, занимаясь разработкой и контролем реализации экологических программ и законов.</a:t>
            </a:r>
            <a:endParaRPr lang="en-US" sz="1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160" y="5778698"/>
            <a:ext cx="995720" cy="15931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27488" y="5977771"/>
            <a:ext cx="4397693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kern="0" spc="-5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Неправительственные организации</a:t>
            </a:r>
            <a:endParaRPr lang="en-US" sz="1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527488" y="6408301"/>
            <a:ext cx="6356152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9"/>
              </a:lnSpc>
              <a:buNone/>
            </a:pPr>
            <a:r>
              <a:rPr lang="en-US" sz="1568" kern="0" spc="-31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экологических фондах и организациях, занимающихся защитой окружающей среды и природных ресурсов.</a:t>
            </a:r>
            <a:endParaRPr lang="en-US" sz="1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F47E8-562D-41B1-A0BC-236AAB5CE71C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460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Вдохновение для будущих защитников природы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90198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kern="0" spc="-15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400K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103001" y="4434364"/>
            <a:ext cx="31657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Гектары леса спасены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491478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Благодаря усилиям экологов и экоактивистов удалось спасти 400 000 гектаров леса от вырубки за последние 5 лет.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667137" y="3490198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kern="0" spc="-15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75%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667137" y="4434364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Улучшение качества водных ресурсов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667137" y="526196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Программы восстановления водных биоценозов привели к улучшению качества воды на 75% в природных водоемах.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296400" y="3490198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kern="0" spc="-15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5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519761" y="4434364"/>
            <a:ext cx="28491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Новые виды открыты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296400" y="4914781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Экологами было обнаружено и описано 5 ранее неизвестных видов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1B2AF-F769-48EE-B78C-342F44293B7E}"/>
              </a:ext>
            </a:extLst>
          </p:cNvPr>
          <p:cNvSpPr txBox="1"/>
          <p:nvPr/>
        </p:nvSpPr>
        <p:spPr>
          <a:xfrm>
            <a:off x="12834258" y="50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631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2024-03-05T17:01:11Z</dcterms:created>
  <dcterms:modified xsi:type="dcterms:W3CDTF">2024-03-05T17:07:22Z</dcterms:modified>
</cp:coreProperties>
</file>