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79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0" y="118397"/>
            <a:ext cx="7315199" cy="2385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051"/>
              </a:lnSpc>
              <a:buNone/>
            </a:pPr>
            <a:r>
              <a:rPr lang="en-US" sz="4000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Мой домашний питомец - презентация для классного часа в 7 классе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0" y="2896838"/>
            <a:ext cx="7315199" cy="20452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582"/>
              </a:lnSpc>
              <a:buNone/>
            </a:pPr>
            <a:r>
              <a:rPr lang="en-US" sz="1614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Домашние питомцы играют важную роль в жизни каждого человека. Они не только радуют нас своей уникальностью и преданностью, но и помогают развиваться в эмоциональном и социальном плане. В этой презентации мы рассмотрим, какое значение имеют домашние животные для человека, а также поговорим о специфике ухода за ними и ответственности, которую берут на себя их владельцы.</a:t>
            </a:r>
            <a:endParaRPr lang="en-US" sz="16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E5C6D-7834-41D3-ADEE-39A04F69377F}"/>
              </a:ext>
            </a:extLst>
          </p:cNvPr>
          <p:cNvSpPr txBox="1"/>
          <p:nvPr/>
        </p:nvSpPr>
        <p:spPr>
          <a:xfrm>
            <a:off x="1" y="5224473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по теме: "Мой домашний питомец"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F5AD16-1673-4430-AFE4-44CFF1D30F52}"/>
              </a:ext>
            </a:extLst>
          </p:cNvPr>
          <p:cNvSpPr txBox="1"/>
          <p:nvPr/>
        </p:nvSpPr>
        <p:spPr>
          <a:xfrm>
            <a:off x="12834258" y="7686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795099"/>
            <a:ext cx="1035462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Знакомство с домашними питомцами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204489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Собаки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037993" y="2614255"/>
            <a:ext cx="3156347" cy="4620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Собаки - это, пожалуй, самые популярные домашние животные. Они славятся своей преданностью, игривостью и способностью быстро устанавливать связь с человеком. Собаки могут выполнять множество задач, от охраны дома до помощи людям с ограниченными возможностями.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743932" y="204489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Кошки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743932" y="2614255"/>
            <a:ext cx="3156347" cy="4620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Кошки отличаются независимым характером и изящными движениями. Они известны как эффективные охотники на грызунов и могут стать прекрасными компаньонами для одиноких людей. Кошки также очень любознательны и игривы, что часто привлекает детей.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449872" y="204489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Другие питомцы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449872" y="2614255"/>
            <a:ext cx="3156347" cy="42648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Помимо собак и кошек, существует множество других популярных домашних животных, таких как хомяки, морские свинки, рыбки, птицы и даже рептилии. Каждый из этих питомцев имеет свои уникальные потребности и характеристики, которые нужно учитывать при выборе.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493945-8FB2-4AD7-82B6-4B2C7BA47D46}"/>
              </a:ext>
            </a:extLst>
          </p:cNvPr>
          <p:cNvSpPr txBox="1"/>
          <p:nvPr/>
        </p:nvSpPr>
        <p:spPr>
          <a:xfrm>
            <a:off x="12834258" y="7686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9958"/>
          </a:xfrm>
          <a:prstGeom prst="rect">
            <a:avLst/>
          </a:prstGeom>
          <a:solidFill>
            <a:srgbClr val="F9F9FF"/>
          </a:solidFill>
          <a:ln/>
        </p:spPr>
      </p:sp>
      <p:sp>
        <p:nvSpPr>
          <p:cNvPr id="4" name="Text 2"/>
          <p:cNvSpPr/>
          <p:nvPr/>
        </p:nvSpPr>
        <p:spPr>
          <a:xfrm>
            <a:off x="3173135" y="479584"/>
            <a:ext cx="8284012" cy="10898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291"/>
              </a:lnSpc>
              <a:buNone/>
            </a:pPr>
            <a:r>
              <a:rPr lang="en-US" sz="3433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Значимость домашних животных для человека</a:t>
            </a:r>
            <a:endParaRPr lang="en-US" sz="34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3173135" y="1918216"/>
            <a:ext cx="4054912" cy="2973467"/>
          </a:xfrm>
          <a:prstGeom prst="roundRect">
            <a:avLst>
              <a:gd name="adj" fmla="val 263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3355062" y="2100143"/>
            <a:ext cx="2950845" cy="2724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46"/>
              </a:lnSpc>
              <a:buNone/>
            </a:pPr>
            <a:r>
              <a:rPr lang="en-US" sz="1717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Эмоциональная поддержка</a:t>
            </a:r>
            <a:endParaRPr lang="en-US" sz="17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3355062" y="2477095"/>
            <a:ext cx="3691057" cy="19535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97"/>
              </a:lnSpc>
              <a:buNone/>
            </a:pPr>
            <a:r>
              <a:rPr lang="en-US" sz="1373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Домашние питомцы могут оказывать огромную эмоциональную поддержку для своих владельцев. Они помогают снижать уровень стресса, одиночества и тревоги, а также способствуют улучшению общего эмоционального состояния человека.</a:t>
            </a:r>
            <a:endParaRPr lang="en-US" sz="137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02354" y="1918216"/>
            <a:ext cx="4054912" cy="2973467"/>
          </a:xfrm>
          <a:prstGeom prst="roundRect">
            <a:avLst>
              <a:gd name="adj" fmla="val 263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584281" y="2100143"/>
            <a:ext cx="2341721" cy="2724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46"/>
              </a:lnSpc>
              <a:buNone/>
            </a:pPr>
            <a:r>
              <a:rPr lang="en-US" sz="1717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Физическое здоровье</a:t>
            </a:r>
            <a:endParaRPr lang="en-US" sz="17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584281" y="2477095"/>
            <a:ext cx="3691057" cy="22326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97"/>
              </a:lnSpc>
              <a:buNone/>
            </a:pPr>
            <a:r>
              <a:rPr lang="en-US" sz="1373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Содержание домашнего животного может положительно влиять на физическое здоровье человека. Ухаживая за питомцем и проводя с ним время на свежем воздухе, владельцы получают дополнительную физическую нагрузку, что благоприятно сказывается на их состоянии.</a:t>
            </a:r>
            <a:endParaRPr lang="en-US" sz="137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3173135" y="5065990"/>
            <a:ext cx="4054912" cy="2694384"/>
          </a:xfrm>
          <a:prstGeom prst="roundRect">
            <a:avLst>
              <a:gd name="adj" fmla="val 2913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355062" y="5247918"/>
            <a:ext cx="2477691" cy="2724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46"/>
              </a:lnSpc>
              <a:buNone/>
            </a:pPr>
            <a:r>
              <a:rPr lang="en-US" sz="1717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Социальная адаптация</a:t>
            </a:r>
            <a:endParaRPr lang="en-US" sz="17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3355062" y="5624870"/>
            <a:ext cx="3691057" cy="19535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97"/>
              </a:lnSpc>
              <a:buNone/>
            </a:pPr>
            <a:r>
              <a:rPr lang="en-US" sz="1373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Домашние животные также помогают своим владельцам в социальной адаптации. Общение с питомцем и его выгул способствуют знакомству с новыми людьми, налаживанию социальных связей и развитию коммуникативных навыков.</a:t>
            </a:r>
            <a:endParaRPr lang="en-US" sz="137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402354" y="5065990"/>
            <a:ext cx="4054912" cy="2694384"/>
          </a:xfrm>
          <a:prstGeom prst="roundRect">
            <a:avLst>
              <a:gd name="adj" fmla="val 2913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584281" y="5247918"/>
            <a:ext cx="2833687" cy="2724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46"/>
              </a:lnSpc>
              <a:buNone/>
            </a:pPr>
            <a:r>
              <a:rPr lang="en-US" sz="1717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Развитие ответственности</a:t>
            </a:r>
            <a:endParaRPr lang="en-US" sz="17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584281" y="5624870"/>
            <a:ext cx="3691057" cy="16744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97"/>
              </a:lnSpc>
              <a:buNone/>
            </a:pPr>
            <a:r>
              <a:rPr lang="en-US" sz="1373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Забота о домашнем питомце прививает чувство ответственности, особенно у детей. Ухаживая за животным, дети учатся заботиться о живом существе, что способствует их личностному росту и развитию.</a:t>
            </a:r>
            <a:endParaRPr lang="en-US" sz="137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E2C15F-9454-4926-AC80-103A50E4640D}"/>
              </a:ext>
            </a:extLst>
          </p:cNvPr>
          <p:cNvSpPr txBox="1"/>
          <p:nvPr/>
        </p:nvSpPr>
        <p:spPr>
          <a:xfrm>
            <a:off x="12834258" y="7686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056138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94417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621167" y="2371844"/>
            <a:ext cx="7388066" cy="9720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Плюсы и минусы содержания домашнего питомца</a:t>
            </a:r>
            <a:endParaRPr lang="en-US" sz="30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7299722" y="3577114"/>
            <a:ext cx="31075" cy="6051352"/>
          </a:xfrm>
          <a:prstGeom prst="roundRect">
            <a:avLst>
              <a:gd name="adj" fmla="val 225238"/>
            </a:avLst>
          </a:prstGeom>
          <a:solidFill>
            <a:srgbClr val="B8C3DF"/>
          </a:solidFill>
          <a:ln/>
        </p:spPr>
      </p:sp>
      <p:sp>
        <p:nvSpPr>
          <p:cNvPr id="7" name="Shape 4"/>
          <p:cNvSpPr/>
          <p:nvPr/>
        </p:nvSpPr>
        <p:spPr>
          <a:xfrm>
            <a:off x="6595884" y="3857923"/>
            <a:ext cx="544354" cy="31075"/>
          </a:xfrm>
          <a:prstGeom prst="roundRect">
            <a:avLst>
              <a:gd name="adj" fmla="val 225238"/>
            </a:avLst>
          </a:prstGeom>
          <a:solidFill>
            <a:srgbClr val="B8C3DF"/>
          </a:solidFill>
          <a:ln/>
        </p:spPr>
      </p:sp>
      <p:sp>
        <p:nvSpPr>
          <p:cNvPr id="8" name="Shape 5"/>
          <p:cNvSpPr/>
          <p:nvPr/>
        </p:nvSpPr>
        <p:spPr>
          <a:xfrm>
            <a:off x="7140238" y="3698557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271445" y="3727609"/>
            <a:ext cx="87511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1</a:t>
            </a:r>
            <a:endParaRPr lang="en-US" sz="18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515564" y="3732609"/>
            <a:ext cx="1944172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1914"/>
              </a:lnSpc>
              <a:buNone/>
            </a:pPr>
            <a:r>
              <a:rPr lang="en-US" sz="1531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Плюсы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3621167" y="4068842"/>
            <a:ext cx="2838569" cy="22384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1960"/>
              </a:lnSpc>
              <a:buNone/>
            </a:pPr>
            <a:r>
              <a:rPr lang="en-US" sz="1225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Домашние питомцы приносят в жизнь человека много радости и положительных эмоций. Они становятся верными компаньонами, помогают снизить уровень стресса и одиночества, а также способствуют развитию ответственности и эмпатии, особенно у детей.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7490162" y="4635520"/>
            <a:ext cx="544354" cy="31075"/>
          </a:xfrm>
          <a:prstGeom prst="roundRect">
            <a:avLst>
              <a:gd name="adj" fmla="val 225238"/>
            </a:avLst>
          </a:prstGeom>
          <a:solidFill>
            <a:srgbClr val="B8C3DF"/>
          </a:solidFill>
          <a:ln/>
        </p:spPr>
      </p:sp>
      <p:sp>
        <p:nvSpPr>
          <p:cNvPr id="13" name="Shape 10"/>
          <p:cNvSpPr/>
          <p:nvPr/>
        </p:nvSpPr>
        <p:spPr>
          <a:xfrm>
            <a:off x="7140238" y="4476155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246918" y="4505206"/>
            <a:ext cx="136565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2</a:t>
            </a:r>
            <a:endParaRPr lang="en-US" sz="18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8170664" y="4510207"/>
            <a:ext cx="1944172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Сложности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8170664" y="4846439"/>
            <a:ext cx="2838569" cy="273593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Содержание домашнего животного также требует больших затрат времени, средств и усилий. Необходимо обеспечивать питание, уход, ветеринарное обслуживание и создавать комфортные условия для проживания питомца. Кроме того, домашние животные могут причинять небольшие неудобства в быту.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6595884" y="6899136"/>
            <a:ext cx="544354" cy="31075"/>
          </a:xfrm>
          <a:prstGeom prst="roundRect">
            <a:avLst>
              <a:gd name="adj" fmla="val 225238"/>
            </a:avLst>
          </a:prstGeom>
          <a:solidFill>
            <a:srgbClr val="B8C3DF"/>
          </a:solidFill>
          <a:ln/>
        </p:spPr>
      </p:sp>
      <p:sp>
        <p:nvSpPr>
          <p:cNvPr id="18" name="Shape 15"/>
          <p:cNvSpPr/>
          <p:nvPr/>
        </p:nvSpPr>
        <p:spPr>
          <a:xfrm>
            <a:off x="7140238" y="6739771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7246441" y="6768822"/>
            <a:ext cx="137398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3</a:t>
            </a:r>
            <a:endParaRPr lang="en-US" sz="18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4515564" y="6773823"/>
            <a:ext cx="1944172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1914"/>
              </a:lnSpc>
              <a:buNone/>
            </a:pPr>
            <a:r>
              <a:rPr lang="en-US" sz="1531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Ответственность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3621167" y="7110055"/>
            <a:ext cx="2838569" cy="19897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1960"/>
              </a:lnSpc>
              <a:buNone/>
            </a:pPr>
            <a:r>
              <a:rPr lang="en-US" sz="1225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Заводя домашнего питомца, человек берет на себя ответственность за его благополучие. Это означает, что владелец должен быть готов посвятить время и силы уходу за животным, а также проявлять терпение и заботу.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388C03-A7D7-46A8-B4CF-EF1D28582D18}"/>
              </a:ext>
            </a:extLst>
          </p:cNvPr>
          <p:cNvSpPr txBox="1"/>
          <p:nvPr/>
        </p:nvSpPr>
        <p:spPr>
          <a:xfrm>
            <a:off x="12834258" y="7686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4243"/>
          </a:xfrm>
          <a:prstGeom prst="rect">
            <a:avLst/>
          </a:prstGeom>
          <a:solidFill>
            <a:srgbClr val="F9F9FF"/>
          </a:solidFill>
          <a:ln/>
        </p:spPr>
      </p:sp>
      <p:sp>
        <p:nvSpPr>
          <p:cNvPr id="4" name="Text 2"/>
          <p:cNvSpPr/>
          <p:nvPr/>
        </p:nvSpPr>
        <p:spPr>
          <a:xfrm>
            <a:off x="2489240" y="558760"/>
            <a:ext cx="9651802" cy="12699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Специфика ухода за домашними животными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489240" y="2393752"/>
            <a:ext cx="457081" cy="457081"/>
          </a:xfrm>
          <a:prstGeom prst="roundRect">
            <a:avLst>
              <a:gd name="adj" fmla="val 20005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660571" y="2431733"/>
            <a:ext cx="114300" cy="3810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3149441" y="2463522"/>
            <a:ext cx="3507224" cy="3174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Сбалансированное питание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3149441" y="2902744"/>
            <a:ext cx="4064198" cy="19509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6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Домашние питомцы нуждаются в питании, соответствующем их видовым особенностям. Необходимо подобрать качественные корма, содержащие все необходимые питательные вещества.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416760" y="2393752"/>
            <a:ext cx="457081" cy="457081"/>
          </a:xfrm>
          <a:prstGeom prst="roundRect">
            <a:avLst>
              <a:gd name="adj" fmla="val 20005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556063" y="2431733"/>
            <a:ext cx="178356" cy="3810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8076962" y="2463522"/>
            <a:ext cx="3776782" cy="3174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Гигиена и ветеринарный уход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8076962" y="2902744"/>
            <a:ext cx="4064198" cy="16257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6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Регулярные ветеринарные осмотры, вакцинация, обработка от паразитов и поддержание чистоты жилища животного - важные аспекты ухода за домашними питомцами.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2489240" y="5215533"/>
            <a:ext cx="457081" cy="457081"/>
          </a:xfrm>
          <a:prstGeom prst="roundRect">
            <a:avLst>
              <a:gd name="adj" fmla="val 20005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2627947" y="5253514"/>
            <a:ext cx="179546" cy="3810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3149441" y="5285303"/>
            <a:ext cx="2889052" cy="3174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Активный образ жизни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3149441" y="5724525"/>
            <a:ext cx="4064198" cy="19509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6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Домашние животные, особенно собаки и кошки, нуждаются в регулярных физических нагрузках и играх. Это помогает им поддерживать здоровье и удовлетворять их естественные потребности.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7416760" y="5215533"/>
            <a:ext cx="457081" cy="457081"/>
          </a:xfrm>
          <a:prstGeom prst="roundRect">
            <a:avLst>
              <a:gd name="adj" fmla="val 20005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554278" y="5253514"/>
            <a:ext cx="181928" cy="3810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076962" y="5285303"/>
            <a:ext cx="3679627" cy="3174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Социализация и дрессировка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076962" y="5724525"/>
            <a:ext cx="4064198" cy="16257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6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Для гармоничного развития питомца важно проводить его социализацию и обучение. Это позволяет животному адаптироваться к жизни в человеческом окружении.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BB1904-3497-4BC7-9DF4-B0528FB8AF20}"/>
              </a:ext>
            </a:extLst>
          </p:cNvPr>
          <p:cNvSpPr txBox="1"/>
          <p:nvPr/>
        </p:nvSpPr>
        <p:spPr>
          <a:xfrm>
            <a:off x="12834258" y="7686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847725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Взаимодействие с домашним питомцем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680811"/>
            <a:ext cx="444341" cy="44434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3347323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Контакт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3827740"/>
            <a:ext cx="2388632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Регулярное общение и физический контакт с домашним питомцем укрепляют эмоциональную связь между человеком и животным.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881" y="2680811"/>
            <a:ext cx="444341" cy="44434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759881" y="3347323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Игры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4759881" y="3827740"/>
            <a:ext cx="2388632" cy="35540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Игры с питомцем помогают ему поддерживать физическое и ментальное здоровье, а также служат для владельца источником радости и удовольствия.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768" y="2680811"/>
            <a:ext cx="444341" cy="44434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81768" y="3347323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Дрессировка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7481768" y="3827740"/>
            <a:ext cx="2388632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Обучение питомца командам и трюкам не только улучшает его поведение, но и укрепляет взаимодействие между человеком и животным.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3656" y="2680811"/>
            <a:ext cx="444341" cy="444341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203656" y="3347323"/>
            <a:ext cx="238875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Забота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10203656" y="3827740"/>
            <a:ext cx="2388751" cy="35540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Ежедневный уход, выгул и проявление заботы о домашнем питомце демонстрируют ответственность владельца и способствуют укреплению их связи.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5E02FA-2111-4407-B45C-93EDF07846AA}"/>
              </a:ext>
            </a:extLst>
          </p:cNvPr>
          <p:cNvSpPr txBox="1"/>
          <p:nvPr/>
        </p:nvSpPr>
        <p:spPr>
          <a:xfrm>
            <a:off x="12834258" y="7686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127790" y="1374815"/>
            <a:ext cx="7381994" cy="5170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072"/>
              </a:lnSpc>
              <a:buNone/>
            </a:pPr>
            <a:r>
              <a:rPr lang="en-US" sz="3258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Важность заботы и ответственности</a:t>
            </a:r>
            <a:endParaRPr lang="en-US" sz="32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790" y="2140148"/>
            <a:ext cx="827484" cy="148328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203519" y="2305645"/>
            <a:ext cx="2068711" cy="2586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36"/>
              </a:lnSpc>
              <a:buNone/>
            </a:pPr>
            <a:r>
              <a:rPr lang="en-US" sz="1629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Обязательства</a:t>
            </a:r>
            <a:endParaRPr lang="en-US" sz="16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203519" y="2663547"/>
            <a:ext cx="6785491" cy="7943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85"/>
              </a:lnSpc>
              <a:buNone/>
            </a:pPr>
            <a:r>
              <a:rPr lang="en-US" sz="1303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Владение домашним питомцем ставит перед владельцем ряд обязательств: обеспечение питания, ветеринарного ухода, создание комфортных условий проживания и уделение времени общению с животным.</a:t>
            </a:r>
            <a:endParaRPr lang="en-US" sz="13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790" y="3623429"/>
            <a:ext cx="827484" cy="148328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203519" y="3788926"/>
            <a:ext cx="2068711" cy="2586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36"/>
              </a:lnSpc>
              <a:buNone/>
            </a:pPr>
            <a:r>
              <a:rPr lang="en-US" sz="1629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Ответственность</a:t>
            </a:r>
            <a:endParaRPr lang="en-US" sz="16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203519" y="4146828"/>
            <a:ext cx="6785491" cy="7943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85"/>
              </a:lnSpc>
              <a:buNone/>
            </a:pPr>
            <a:r>
              <a:rPr lang="en-US" sz="1303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Ответственность за домашнее животное предполагает заботу о его благополучии на протяжении всей жизни. Владелец должен быть готов изменить свой образ жизни для удовлетворения потребностей питомца.</a:t>
            </a:r>
            <a:endParaRPr lang="en-US" sz="13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790" y="5106710"/>
            <a:ext cx="827484" cy="174807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203519" y="5272207"/>
            <a:ext cx="2068711" cy="2586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36"/>
              </a:lnSpc>
              <a:buNone/>
            </a:pPr>
            <a:r>
              <a:rPr lang="en-US" sz="1629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Выгоды</a:t>
            </a:r>
            <a:endParaRPr lang="en-US" sz="16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7203519" y="5630108"/>
            <a:ext cx="6785491" cy="10591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85"/>
              </a:lnSpc>
              <a:buNone/>
            </a:pPr>
            <a:r>
              <a:rPr lang="en-US" sz="1303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Несмотря на определенные обязательства, ответственное отношение к домашнему питомцу приносит множество положительных эмоций, способствует развитию эмпатии и укреплению связи между человеком и животным.</a:t>
            </a:r>
            <a:endParaRPr lang="en-US" sz="13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964DD9-89A5-4116-8067-87A6F5A7C4D8}"/>
              </a:ext>
            </a:extLst>
          </p:cNvPr>
          <p:cNvSpPr txBox="1"/>
          <p:nvPr/>
        </p:nvSpPr>
        <p:spPr>
          <a:xfrm>
            <a:off x="12834258" y="7686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2357080"/>
            <a:ext cx="7115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Завершение и пожелания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319599" y="3384709"/>
            <a:ext cx="7477601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Домашние питомцы играют важную роль в жизни человека, принося радость, эмоциональную поддержку и ответственность. Ответственное отношение к содержанию домашнего животного гарантирует благополучие и долгую дружбу между человеком и его четвероногим другом. Я надеюсь, что данная презентация поможет вам осознать всю значимость домашних питомцев и вдохновит на заботливое и любящее отношение к ним.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E5D0DC-6E41-4116-91E0-5BA5590FC023}"/>
              </a:ext>
            </a:extLst>
          </p:cNvPr>
          <p:cNvSpPr txBox="1"/>
          <p:nvPr/>
        </p:nvSpPr>
        <p:spPr>
          <a:xfrm>
            <a:off x="12834258" y="7686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866</Words>
  <Application>Microsoft Office PowerPoint</Application>
  <PresentationFormat>Произвольный</PresentationFormat>
  <Paragraphs>78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2024-03-31T13:54:41Z</dcterms:created>
  <dcterms:modified xsi:type="dcterms:W3CDTF">2024-03-31T13:59:01Z</dcterms:modified>
</cp:coreProperties>
</file>