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23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157588"/>
            <a:ext cx="7315199" cy="3380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Химическая и лёгкая промышленность в мире - презентация на урок географии в 10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66BDB-1FEF-4D5D-BFA0-12480D734C5C}"/>
              </a:ext>
            </a:extLst>
          </p:cNvPr>
          <p:cNvSpPr txBox="1"/>
          <p:nvPr/>
        </p:nvSpPr>
        <p:spPr>
          <a:xfrm>
            <a:off x="0" y="4789195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10 классе по теме: "Химическая и лёгкая промышленность"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33B98-0D11-4CC4-964B-F40700CBBD40}"/>
              </a:ext>
            </a:extLst>
          </p:cNvPr>
          <p:cNvSpPr txBox="1"/>
          <p:nvPr/>
        </p:nvSpPr>
        <p:spPr>
          <a:xfrm>
            <a:off x="12834259" y="813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242108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21167" y="2371844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Химическая промышленность: особенности и процессы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838932" y="3577114"/>
            <a:ext cx="31075" cy="5237321"/>
          </a:xfrm>
          <a:prstGeom prst="roundRect">
            <a:avLst>
              <a:gd name="adj" fmla="val 225238"/>
            </a:avLst>
          </a:prstGeom>
          <a:solidFill>
            <a:srgbClr val="C7C7D0"/>
          </a:solidFill>
          <a:ln/>
        </p:spPr>
      </p:sp>
      <p:sp>
        <p:nvSpPr>
          <p:cNvPr id="7" name="Shape 4"/>
          <p:cNvSpPr/>
          <p:nvPr/>
        </p:nvSpPr>
        <p:spPr>
          <a:xfrm>
            <a:off x="4029373" y="3857923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C7C7D0"/>
          </a:solidFill>
          <a:ln/>
        </p:spPr>
      </p:sp>
      <p:sp>
        <p:nvSpPr>
          <p:cNvPr id="8" name="Shape 5"/>
          <p:cNvSpPr/>
          <p:nvPr/>
        </p:nvSpPr>
        <p:spPr>
          <a:xfrm>
            <a:off x="3679448" y="3698557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804464" y="3727609"/>
            <a:ext cx="9989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1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09874" y="3732609"/>
            <a:ext cx="2107525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Химические процессы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709874" y="4068842"/>
            <a:ext cx="8062235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Химическая промышленность включает в себя различные процессы, такие как синтез химических соединений, деструкция материалов, и очистка химических продуктов. Эти процессы могут быть осуществлены с использованием различных методов и технологий.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029373" y="5416041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C7C7D0"/>
          </a:solidFill>
          <a:ln/>
        </p:spPr>
      </p:sp>
      <p:sp>
        <p:nvSpPr>
          <p:cNvPr id="13" name="Shape 10"/>
          <p:cNvSpPr/>
          <p:nvPr/>
        </p:nvSpPr>
        <p:spPr>
          <a:xfrm>
            <a:off x="3679448" y="5256676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793629" y="5285727"/>
            <a:ext cx="12156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2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09874" y="5258071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Основные отрасли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709874" y="5594304"/>
            <a:ext cx="8062235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Химическая промышленность включает в себя несколько основных отраслей, таких как органические и неорганические вещества, химическая фармацевтика, производство удобрений и многие другие. Каждая отрасль предоставляет широкий спектр продуктов для использования в различных сферах.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029373" y="6887073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C7C7D0"/>
          </a:solidFill>
          <a:ln/>
        </p:spPr>
      </p:sp>
      <p:sp>
        <p:nvSpPr>
          <p:cNvPr id="18" name="Shape 15"/>
          <p:cNvSpPr/>
          <p:nvPr/>
        </p:nvSpPr>
        <p:spPr>
          <a:xfrm>
            <a:off x="3679448" y="6727708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792081" y="6756759"/>
            <a:ext cx="12465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3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709874" y="6761760"/>
            <a:ext cx="2274808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Экологические вопросы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709874" y="7097992"/>
            <a:ext cx="8062235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Развитие химической промышленности сопровождается серьезными экологическими вопросами, такими как загрязнение воды, воздуха и почвы. Важно обсуждать и применять методы для уменьшения негативного воздействия на окружающую среду.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0B0694-6F08-4B84-B884-501E36CA99CB}"/>
              </a:ext>
            </a:extLst>
          </p:cNvPr>
          <p:cNvSpPr txBox="1"/>
          <p:nvPr/>
        </p:nvSpPr>
        <p:spPr>
          <a:xfrm>
            <a:off x="12834259" y="813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58163" y="1376363"/>
            <a:ext cx="7600474" cy="12861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64"/>
              </a:lnSpc>
              <a:buNone/>
            </a:pPr>
            <a:r>
              <a:rPr lang="en-US" sz="4051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Главные регионы и факторы, влияющие на размещение</a:t>
            </a:r>
            <a:endParaRPr lang="en-US" sz="40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58163" y="3176826"/>
            <a:ext cx="3486626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2"/>
              </a:lnSpc>
              <a:buNone/>
            </a:pPr>
            <a:r>
              <a:rPr lang="en-US" sz="2026" dirty="0" err="1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Региональные</a:t>
            </a:r>
            <a:r>
              <a:rPr lang="en-US" sz="2026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 </a:t>
            </a:r>
            <a:r>
              <a:rPr lang="ru-RU" sz="2026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</a:t>
            </a:r>
            <a:r>
              <a:rPr lang="en-US" sz="2026" dirty="0" err="1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собенности</a:t>
            </a:r>
            <a:endParaRPr lang="en-US" sz="20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58163" y="3704153"/>
            <a:ext cx="3549253" cy="2963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3"/>
              </a:lnSpc>
              <a:buNone/>
            </a:pPr>
            <a:r>
              <a:rPr lang="en-US" sz="1621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Размещение химической и лёгкой промышленности зависит от ряда факторов, таких как наличие сырья, транспортная инфраструктура и рынок сбыта. Различные регионы удовлетворяют эти требования по-разному, что влияет на выбор местности для размещения производственных предприятий.</a:t>
            </a:r>
            <a:endParaRPr lang="en-US" sz="16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317004" y="3176826"/>
            <a:ext cx="2702719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2"/>
              </a:lnSpc>
              <a:buNone/>
            </a:pPr>
            <a:r>
              <a:rPr lang="en-US" sz="2026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Факторы размещения</a:t>
            </a:r>
            <a:endParaRPr lang="en-US" sz="20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317004" y="3704153"/>
            <a:ext cx="3549253" cy="2963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3"/>
              </a:lnSpc>
              <a:buNone/>
            </a:pPr>
            <a:r>
              <a:rPr lang="en-US" sz="1621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Факторы, влияющие на выбор места размещения производственных объектов, включают в себя налоговую политику, наличие квалифицированной рабочей силы, доступность энергоресурсов и поддержку со стороны местных властей.</a:t>
            </a:r>
            <a:endParaRPr lang="en-US" sz="16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67AB3-26CC-4B4F-901A-47ED0E3F0690}"/>
              </a:ext>
            </a:extLst>
          </p:cNvPr>
          <p:cNvSpPr txBox="1"/>
          <p:nvPr/>
        </p:nvSpPr>
        <p:spPr>
          <a:xfrm>
            <a:off x="12834259" y="813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6696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Лёгкая промышленность: области и развитие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336256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11793" y="3404235"/>
            <a:ext cx="14263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438882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Области</a:t>
            </a: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 </a:t>
            </a:r>
            <a:r>
              <a:rPr lang="ru-RU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л</a:t>
            </a:r>
            <a:r>
              <a:rPr lang="en-US" sz="2187" dirty="0" err="1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ёгкой</a:t>
            </a: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 </a:t>
            </a:r>
            <a:r>
              <a:rPr lang="ru-RU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</a:t>
            </a:r>
            <a:r>
              <a:rPr lang="en-US" sz="2187" dirty="0" err="1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ромышленности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4266486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Лёгкая промышленность включает в себя текстильную, одежду и обувную отрасли, которые разрабатывают и производят повседневные товары.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336256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601" y="3404235"/>
            <a:ext cx="17371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343888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Эволюция</a:t>
            </a: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 </a:t>
            </a:r>
            <a:r>
              <a:rPr lang="ru-RU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</a:t>
            </a:r>
            <a:r>
              <a:rPr lang="en-US" sz="2187" dirty="0" err="1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азвития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3919299"/>
            <a:ext cx="382000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Развитие лёгкой промышленности связано с историческими, техническими и социальными изменениями, включая улучшение технологий, изменения в моде и потребительских предпочтениях, а также географические сдвиги в производстве.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15A157-77A2-410B-8AAA-8D4A47835B6E}"/>
              </a:ext>
            </a:extLst>
          </p:cNvPr>
          <p:cNvSpPr txBox="1"/>
          <p:nvPr/>
        </p:nvSpPr>
        <p:spPr>
          <a:xfrm>
            <a:off x="12834259" y="813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685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04028" y="2962156"/>
            <a:ext cx="9222343" cy="12134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7"/>
              </a:lnSpc>
              <a:buNone/>
            </a:pPr>
            <a:r>
              <a:rPr lang="en-US" sz="3822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Производственные технологии и инновации</a:t>
            </a:r>
            <a:endParaRPr lang="en-US" sz="38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028" y="4466868"/>
            <a:ext cx="4611172" cy="77652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898100" y="5534620"/>
            <a:ext cx="2426851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Автоматизация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898100" y="5954316"/>
            <a:ext cx="4223028" cy="1242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Внедрение современных технологий и автоматизация производства позволяют увеличить эффективность производства и улучшить качество продукции.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466868"/>
            <a:ext cx="4611172" cy="7765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09272" y="5534620"/>
            <a:ext cx="4223028" cy="606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Использование возобновляемых источников энергии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509272" y="6257568"/>
            <a:ext cx="4223028" cy="1242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Развитие новых технологий, таких как солнечная и ветряная энергия, влияет на создание более экологичных производственных процессов.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E6E35-4E05-4E0D-83BA-21785FA3B467}"/>
              </a:ext>
            </a:extLst>
          </p:cNvPr>
          <p:cNvSpPr txBox="1"/>
          <p:nvPr/>
        </p:nvSpPr>
        <p:spPr>
          <a:xfrm>
            <a:off x="12834259" y="813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721644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Применение в повседневной жизни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443645"/>
            <a:ext cx="4542115" cy="3064193"/>
          </a:xfrm>
          <a:prstGeom prst="roundRect">
            <a:avLst>
              <a:gd name="adj" fmla="val 326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0590" y="36734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Бытовая химия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20590" y="4153853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Химическая промышленность предоставляет потребителям широкий спектр бытовой химии, такой как моющие средства, косметические продукты и продукты личной гигиены.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3443645"/>
            <a:ext cx="4542115" cy="3064193"/>
          </a:xfrm>
          <a:prstGeom prst="roundRect">
            <a:avLst>
              <a:gd name="adj" fmla="val 326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84876" y="3673435"/>
            <a:ext cx="408253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Легкая промышленность в моде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84876" y="4501039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Лёгкая промышленность влияет на нашу повседневную жизнь, предоставляя широкий выбор одежды, обуви и текстильных товаров.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29CC13-20B6-4458-904B-3BEBED9FEEE9}"/>
              </a:ext>
            </a:extLst>
          </p:cNvPr>
          <p:cNvSpPr txBox="1"/>
          <p:nvPr/>
        </p:nvSpPr>
        <p:spPr>
          <a:xfrm>
            <a:off x="12834259" y="813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9726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Заключение: роль промышленности в мировой экономике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841433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200 М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055977" y="4785598"/>
            <a:ext cx="30745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Работающих в отрасли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5266015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Химическая и лёгкая промышленность обеспечивают рабочими местами более чем 200 000 000 человек по всему миру.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3841433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30%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648343" y="47855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Вклад в ВВП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81768" y="5266015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Эти отрасли вносят более 30% в общий валовой внутренний продукт ряда стран.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4B5CD-4773-4127-BB24-DCBBF436CC81}"/>
              </a:ext>
            </a:extLst>
          </p:cNvPr>
          <p:cNvSpPr txBox="1"/>
          <p:nvPr/>
        </p:nvSpPr>
        <p:spPr>
          <a:xfrm>
            <a:off x="12834259" y="813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474</Words>
  <Application>Microsoft Office PowerPoint</Application>
  <PresentationFormat>Произвольный</PresentationFormat>
  <Paragraphs>57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2024-03-18T11:36:22Z</dcterms:created>
  <dcterms:modified xsi:type="dcterms:W3CDTF">2024-03-18T11:42:46Z</dcterms:modified>
</cp:coreProperties>
</file>