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01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-38494"/>
            <a:ext cx="7315200" cy="2683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483"/>
              </a:lnSpc>
              <a:buNone/>
            </a:pPr>
            <a:r>
              <a:rPr lang="en-US" sz="4000" b="1" kern="0" spc="-15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Глобальные экологические проблемы - презентация для урока биологии в 5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816130"/>
            <a:ext cx="7315200" cy="1549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этой презентации мы рассмотрим глобальные экологические проблемы, которые оказывают влияние на нашу планету. Мы изучим загрязнение различных сфер окружающей среды, а также предложим пути решения этих проблем.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0B55E-6E26-458D-9771-84ACF1B7AA1C}"/>
              </a:ext>
            </a:extLst>
          </p:cNvPr>
          <p:cNvSpPr txBox="1"/>
          <p:nvPr/>
        </p:nvSpPr>
        <p:spPr>
          <a:xfrm>
            <a:off x="-2" y="5217758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"Глобальные экологические проблемы"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73101-1BB6-4679-B661-92760BCD49BE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66009" y="1078468"/>
            <a:ext cx="4633913" cy="566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60"/>
              </a:lnSpc>
              <a:buNone/>
            </a:pPr>
            <a:r>
              <a:rPr lang="en-US" sz="3568" b="1" kern="0" spc="-10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Введение в экологию</a:t>
            </a:r>
            <a:endParaRPr lang="en-US" sz="3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419731" y="1916668"/>
            <a:ext cx="36195" cy="5234464"/>
          </a:xfrm>
          <a:prstGeom prst="roundRect">
            <a:avLst>
              <a:gd name="adj" fmla="val 225342"/>
            </a:avLst>
          </a:prstGeom>
          <a:solidFill>
            <a:srgbClr val="2A1999"/>
          </a:solidFill>
          <a:ln/>
        </p:spPr>
      </p:sp>
      <p:sp>
        <p:nvSpPr>
          <p:cNvPr id="7" name="Shape 4"/>
          <p:cNvSpPr/>
          <p:nvPr/>
        </p:nvSpPr>
        <p:spPr>
          <a:xfrm>
            <a:off x="6641723" y="2243971"/>
            <a:ext cx="634365" cy="36195"/>
          </a:xfrm>
          <a:prstGeom prst="roundRect">
            <a:avLst>
              <a:gd name="adj" fmla="val 225342"/>
            </a:avLst>
          </a:prstGeom>
          <a:solidFill>
            <a:srgbClr val="2A1999"/>
          </a:solidFill>
          <a:ln/>
        </p:spPr>
      </p:sp>
      <p:sp>
        <p:nvSpPr>
          <p:cNvPr id="8" name="Shape 5"/>
          <p:cNvSpPr/>
          <p:nvPr/>
        </p:nvSpPr>
        <p:spPr>
          <a:xfrm>
            <a:off x="6233934" y="2058233"/>
            <a:ext cx="407789" cy="40778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75380" y="2092285"/>
            <a:ext cx="124897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6"/>
              </a:lnSpc>
              <a:buNone/>
            </a:pPr>
            <a:r>
              <a:rPr lang="en-US" sz="2141" b="1" kern="0" spc="-6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1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34620" y="2097881"/>
            <a:ext cx="2265521" cy="2831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0"/>
              </a:lnSpc>
              <a:buNone/>
            </a:pPr>
            <a:r>
              <a:rPr lang="en-US" sz="1784" b="1" kern="0" spc="-5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такое экология?</a:t>
            </a:r>
            <a:endParaRPr lang="en-US" sz="17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34620" y="2489716"/>
            <a:ext cx="6516172" cy="869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Экология - это наука, изучающая взаимодействие живых организмов между собой и с их окружающей средой. Она помогает нам понять, какие изменения происходят в природе и как они влияют на нашу жизнь.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641723" y="4049197"/>
            <a:ext cx="634365" cy="36195"/>
          </a:xfrm>
          <a:prstGeom prst="roundRect">
            <a:avLst>
              <a:gd name="adj" fmla="val 225342"/>
            </a:avLst>
          </a:prstGeom>
          <a:solidFill>
            <a:srgbClr val="2A1999"/>
          </a:solidFill>
          <a:ln/>
        </p:spPr>
      </p:sp>
      <p:sp>
        <p:nvSpPr>
          <p:cNvPr id="13" name="Shape 10"/>
          <p:cNvSpPr/>
          <p:nvPr/>
        </p:nvSpPr>
        <p:spPr>
          <a:xfrm>
            <a:off x="6233934" y="3863459"/>
            <a:ext cx="407789" cy="40778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56211" y="3897511"/>
            <a:ext cx="163116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6"/>
              </a:lnSpc>
              <a:buNone/>
            </a:pPr>
            <a:r>
              <a:rPr lang="en-US" sz="2141" b="1" kern="0" spc="-6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1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34620" y="3903107"/>
            <a:ext cx="2265521" cy="2831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0"/>
              </a:lnSpc>
              <a:buNone/>
            </a:pPr>
            <a:r>
              <a:rPr lang="en-US" sz="1784" b="1" kern="0" spc="-5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Значение экологии</a:t>
            </a:r>
            <a:endParaRPr lang="en-US" sz="17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34620" y="4294942"/>
            <a:ext cx="6516172" cy="869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Изучение экологии позволяет нам понять, какие воздействия человек и природа оказывают друг на друга. Экология помогает нам принимать более осознанные решения в управлении окружающей средой.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641723" y="5854422"/>
            <a:ext cx="634365" cy="36195"/>
          </a:xfrm>
          <a:prstGeom prst="roundRect">
            <a:avLst>
              <a:gd name="adj" fmla="val 225342"/>
            </a:avLst>
          </a:prstGeom>
          <a:solidFill>
            <a:srgbClr val="2A1999"/>
          </a:solidFill>
          <a:ln/>
        </p:spPr>
      </p:sp>
      <p:sp>
        <p:nvSpPr>
          <p:cNvPr id="18" name="Shape 15"/>
          <p:cNvSpPr/>
          <p:nvPr/>
        </p:nvSpPr>
        <p:spPr>
          <a:xfrm>
            <a:off x="6233934" y="5668685"/>
            <a:ext cx="407789" cy="40778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352282" y="5702737"/>
            <a:ext cx="171093" cy="339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6"/>
              </a:lnSpc>
              <a:buNone/>
            </a:pPr>
            <a:r>
              <a:rPr lang="en-US" sz="2141" b="1" kern="0" spc="-6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1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434620" y="5708333"/>
            <a:ext cx="3555563" cy="2831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0"/>
              </a:lnSpc>
              <a:buNone/>
            </a:pPr>
            <a:r>
              <a:rPr lang="en-US" sz="1784" b="1" kern="0" spc="-54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Примеры экологических систем</a:t>
            </a:r>
            <a:endParaRPr lang="en-US" sz="17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434620" y="6100167"/>
            <a:ext cx="6516172" cy="869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3"/>
              </a:lnSpc>
              <a:buNone/>
            </a:pPr>
            <a:r>
              <a:rPr lang="en-US" sz="1427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Экологические системы включают леса, океаны, пустыни, поля и горы. Понимание экосистем позволяет нам видеть взаимосвязи между живыми организмами и их средой обитания.</a:t>
            </a:r>
            <a:endParaRPr lang="en-US" sz="14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DA3718-0174-4D88-AEE7-C32AAE227756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10070"/>
            <a:ext cx="1028092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Глобальные экологические проблемы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759869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Атмосферы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676412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Атмосфера загрязняется в результате выбросов промышленности, транспорта и других видов деятельности. Это приводит к климатическим изменениям и здоровью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759869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Гидросферы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676412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Гидросфера - это вода, включающая океаны, реки, озера и ледники. Эти водные ресурсы загрязняются в результате сточных вод, мусора и нефтяных выбросов.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759869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Литосферы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676412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Литосфера оказывается загрязненной в результате выбросов токсичных веществ и отходов. Это приводит к деградации почвы и снижению ее плодородия.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80827-EBCE-4D7E-AB00-621FDA02EAEF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39416"/>
            <a:ext cx="674870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Атмосферы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2406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6554" y="2282309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316956"/>
            <a:ext cx="31481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Источники загрязнения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2797373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Промышленные выбросы, автомобили, курение, пожары и аэрозоли.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39039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3099" y="3945612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3980259"/>
            <a:ext cx="36478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Последствия для здоровья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4460677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Аллергии, болезни дыхательных путей, астма, и повышенный риск сердечно-сосудистых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5672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8218" y="5608915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6435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123980"/>
            <a:ext cx="67554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Использование альтернативных источников энергии, улучшение транспортной системы, регулирование промышленных выбросов.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2A1F5-9BED-4D45-83FA-596639CF36B6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40337"/>
            <a:ext cx="69347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Гидросферы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7905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545562"/>
            <a:ext cx="3295888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Большая часть загрязнений происходит в водных ресурсах.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067538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Промышленные и сельскохозяйственные сбросы, а также нефтяные разливы.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87905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545562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Последствия для морской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37316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Массовая гибель рыб, утраты морских экосистем, воздействие на местные сообщества.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79050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545562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Меры предосторожности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37316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Регулирование сбросов, повышение осведомленности и разработка экологически чистых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C1620-8D50-4C69-88F0-3C06F80F510A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635335"/>
            <a:ext cx="66266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Литосферы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37993" y="4662964"/>
            <a:ext cx="3370064" cy="2708791"/>
          </a:xfrm>
          <a:prstGeom prst="roundRect">
            <a:avLst>
              <a:gd name="adj" fmla="val 3691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67783" y="4892754"/>
            <a:ext cx="28490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Токсичные вещества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67783" y="5373172"/>
            <a:ext cx="29104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Пестициды, тяжелые металлы, нефть и другие промышленные отходы.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630228" y="4662964"/>
            <a:ext cx="3370064" cy="2708791"/>
          </a:xfrm>
          <a:prstGeom prst="roundRect">
            <a:avLst>
              <a:gd name="adj" fmla="val 3691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60018" y="4892754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Последствия для растительности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60018" y="5720358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Уменьшение плодородия почвы, гибель растений и снижение биоразнообразия.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222462" y="4662964"/>
            <a:ext cx="3370064" cy="2708791"/>
          </a:xfrm>
          <a:prstGeom prst="roundRect">
            <a:avLst>
              <a:gd name="adj" fmla="val 3691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52253" y="4892754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Меры восстановления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452253" y="5720358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Выбор альтернативных удобрений, повышение охраны почвы и зеленых посадок.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84AAC9-2D6C-48FF-8708-A1018DAF32D7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631495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Загрязнение Биосферы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34882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Последствия загрязнения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77428" y="2664976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Утрата биоразнообразия, изменение климата, угроза для местных экосистем.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962043"/>
            <a:ext cx="28272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Основные источники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Обрезки лесов, вырубка, загрязнение почвы, перенаселенность.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Принятые меры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Устойчивое лесное хозяйство, меры в области профилактики загрязнения, образование экологических парков.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FB31B3-EEDF-4E1B-B993-7F6DC4F80EA9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545318"/>
            <a:ext cx="881860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Пути решения проблем экологии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684032"/>
            <a:ext cx="10554414" cy="2956254"/>
          </a:xfrm>
          <a:prstGeom prst="roundRect">
            <a:avLst>
              <a:gd name="adj" fmla="val 499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3691652"/>
            <a:ext cx="10538103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8855" y="3832503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Повышение осведомленности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85009" y="3832503"/>
            <a:ext cx="306038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Внедрение экологических технологий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297353" y="3832503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Эффективное управление отходами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045613" y="4684157"/>
            <a:ext cx="10538103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268855" y="5162466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Регулярные мероприятия по экологии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785009" y="5162466"/>
            <a:ext cx="306038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Внедрение альтернативных источников энергии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297353" y="5162466"/>
            <a:ext cx="30641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Разработка экологических программ и исследований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E6CFC-A9C6-4DB7-B1E0-C1288744816C}"/>
              </a:ext>
            </a:extLst>
          </p:cNvPr>
          <p:cNvSpPr txBox="1"/>
          <p:nvPr/>
        </p:nvSpPr>
        <p:spPr>
          <a:xfrm>
            <a:off x="12823371" y="521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A29AF-F5C9-4B20-9896-B2C68B389323}"/>
              </a:ext>
            </a:extLst>
          </p:cNvPr>
          <p:cNvSpPr txBox="1"/>
          <p:nvPr/>
        </p:nvSpPr>
        <p:spPr>
          <a:xfrm>
            <a:off x="12975771" y="2045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500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2024-03-22T11:56:18Z</dcterms:created>
  <dcterms:modified xsi:type="dcterms:W3CDTF">2024-03-22T12:02:34Z</dcterms:modified>
</cp:coreProperties>
</file>