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11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194224"/>
            <a:ext cx="7315199" cy="3115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890"/>
              </a:lnSpc>
              <a:buNone/>
            </a:pPr>
            <a:r>
              <a:rPr lang="en-US" sz="4712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Движения земной коры. Вулканизм - презентация на урок географии в 5 классе</a:t>
            </a:r>
            <a:endParaRPr lang="en-US" sz="47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3359163"/>
            <a:ext cx="7315199" cy="11692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3"/>
              </a:lnSpc>
              <a:buNone/>
            </a:pPr>
            <a:r>
              <a:rPr lang="en-US" sz="157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Эта презентация погружает нас в захватывающий мир геологических процессов, которые формируют нашу планету. Мы изучим различные аспекты движения земной коры, вулканической активности и их влияния на окружающую среду.</a:t>
            </a:r>
            <a:endParaRPr lang="en-US" sz="15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BD22E-1D2A-4657-BF40-7CC9D6752008}"/>
              </a:ext>
            </a:extLst>
          </p:cNvPr>
          <p:cNvSpPr txBox="1"/>
          <p:nvPr/>
        </p:nvSpPr>
        <p:spPr>
          <a:xfrm>
            <a:off x="0" y="4952722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"Движения земной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Вулканизм"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8615C-3FE4-42BD-B2CB-B25DCD833582}"/>
              </a:ext>
            </a:extLst>
          </p:cNvPr>
          <p:cNvSpPr txBox="1"/>
          <p:nvPr/>
        </p:nvSpPr>
        <p:spPr>
          <a:xfrm>
            <a:off x="12834258" y="635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91501" y="999768"/>
            <a:ext cx="9504998" cy="1223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16"/>
              </a:lnSpc>
              <a:buNone/>
            </a:pPr>
            <a:r>
              <a:rPr lang="en-US" sz="3853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Введение в геологию: Движение земной коры и его значение.</a:t>
            </a:r>
            <a:endParaRPr lang="en-US" sz="38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665464" y="2516505"/>
            <a:ext cx="39052" cy="4713208"/>
          </a:xfrm>
          <a:prstGeom prst="roundRect">
            <a:avLst>
              <a:gd name="adj" fmla="val 225551"/>
            </a:avLst>
          </a:prstGeom>
          <a:solidFill>
            <a:srgbClr val="8D2424"/>
          </a:solidFill>
          <a:ln/>
        </p:spPr>
      </p:sp>
      <p:sp>
        <p:nvSpPr>
          <p:cNvPr id="7" name="Shape 3"/>
          <p:cNvSpPr/>
          <p:nvPr/>
        </p:nvSpPr>
        <p:spPr>
          <a:xfrm>
            <a:off x="4905137" y="2870002"/>
            <a:ext cx="684967" cy="39053"/>
          </a:xfrm>
          <a:prstGeom prst="roundRect">
            <a:avLst>
              <a:gd name="adj" fmla="val 225545"/>
            </a:avLst>
          </a:prstGeom>
          <a:solidFill>
            <a:srgbClr val="8D2424"/>
          </a:solidFill>
          <a:ln/>
        </p:spPr>
      </p:sp>
      <p:sp>
        <p:nvSpPr>
          <p:cNvPr id="8" name="Shape 4"/>
          <p:cNvSpPr/>
          <p:nvPr/>
        </p:nvSpPr>
        <p:spPr>
          <a:xfrm>
            <a:off x="4464844" y="2669381"/>
            <a:ext cx="440293" cy="440293"/>
          </a:xfrm>
          <a:prstGeom prst="roundRect">
            <a:avLst>
              <a:gd name="adj" fmla="val 20005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598670" y="2706053"/>
            <a:ext cx="172641" cy="3669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0"/>
              </a:lnSpc>
              <a:buNone/>
            </a:pPr>
            <a:r>
              <a:rPr lang="en-US" sz="2312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3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61434" y="2712125"/>
            <a:ext cx="4122777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92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Роль движения земной коры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761434" y="3135273"/>
            <a:ext cx="8135064" cy="626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6"/>
              </a:lnSpc>
              <a:buNone/>
            </a:pPr>
            <a:r>
              <a:rPr lang="en-US" sz="154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Движения земной коры являются ключевым фактором формирования ландшафтов, включая горы, плато, и океанские впадины.</a:t>
            </a:r>
            <a:endParaRPr lang="en-US" sz="15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905137" y="4506278"/>
            <a:ext cx="684967" cy="39053"/>
          </a:xfrm>
          <a:prstGeom prst="roundRect">
            <a:avLst>
              <a:gd name="adj" fmla="val 225545"/>
            </a:avLst>
          </a:prstGeom>
          <a:solidFill>
            <a:srgbClr val="8D2424"/>
          </a:solidFill>
          <a:ln/>
        </p:spPr>
      </p:sp>
      <p:sp>
        <p:nvSpPr>
          <p:cNvPr id="13" name="Shape 9"/>
          <p:cNvSpPr/>
          <p:nvPr/>
        </p:nvSpPr>
        <p:spPr>
          <a:xfrm>
            <a:off x="4464844" y="4305657"/>
            <a:ext cx="440293" cy="440293"/>
          </a:xfrm>
          <a:prstGeom prst="roundRect">
            <a:avLst>
              <a:gd name="adj" fmla="val 20005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562356" y="4342328"/>
            <a:ext cx="245150" cy="3669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0"/>
              </a:lnSpc>
              <a:buNone/>
            </a:pPr>
            <a:r>
              <a:rPr lang="en-US" sz="2312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3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761434" y="4348401"/>
            <a:ext cx="4070628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92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Границы литосферных плит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761434" y="4771549"/>
            <a:ext cx="8135064" cy="626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6"/>
              </a:lnSpc>
              <a:buNone/>
            </a:pPr>
            <a:r>
              <a:rPr lang="en-US" sz="154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Различные типы границ литосферных плит имеют свои уникальные геологические характеристики и могут приводить к вулканической и сейсмической активности.</a:t>
            </a:r>
            <a:endParaRPr lang="en-US" sz="15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4905137" y="6142553"/>
            <a:ext cx="684967" cy="39053"/>
          </a:xfrm>
          <a:prstGeom prst="roundRect">
            <a:avLst>
              <a:gd name="adj" fmla="val 225545"/>
            </a:avLst>
          </a:prstGeom>
          <a:solidFill>
            <a:srgbClr val="8D2424"/>
          </a:solidFill>
          <a:ln/>
        </p:spPr>
      </p:sp>
      <p:sp>
        <p:nvSpPr>
          <p:cNvPr id="18" name="Shape 14"/>
          <p:cNvSpPr/>
          <p:nvPr/>
        </p:nvSpPr>
        <p:spPr>
          <a:xfrm>
            <a:off x="4464844" y="5941933"/>
            <a:ext cx="440293" cy="440293"/>
          </a:xfrm>
          <a:prstGeom prst="roundRect">
            <a:avLst>
              <a:gd name="adj" fmla="val 20005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555688" y="5978604"/>
            <a:ext cx="258604" cy="3669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0"/>
              </a:lnSpc>
              <a:buNone/>
            </a:pPr>
            <a:r>
              <a:rPr lang="en-US" sz="2312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3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5761434" y="5984677"/>
            <a:ext cx="4751308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8"/>
              </a:lnSpc>
              <a:buNone/>
            </a:pPr>
            <a:r>
              <a:rPr lang="en-US" sz="192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Эффекты движения земной коры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5761434" y="6407825"/>
            <a:ext cx="8135064" cy="626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6"/>
              </a:lnSpc>
              <a:buNone/>
            </a:pPr>
            <a:r>
              <a:rPr lang="en-US" sz="1541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Движения коры могут вызывать землетрясения, цунами и деформацию земной поверхности.</a:t>
            </a:r>
            <a:endParaRPr lang="en-US" sz="15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89F3DD-DA67-41E9-A287-C409FD5E4D6C}"/>
              </a:ext>
            </a:extLst>
          </p:cNvPr>
          <p:cNvSpPr txBox="1"/>
          <p:nvPr/>
        </p:nvSpPr>
        <p:spPr>
          <a:xfrm>
            <a:off x="12834258" y="635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695926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Геологические явления: Землетрясения и их причины.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60220" y="3640098"/>
            <a:ext cx="33416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Тектонические землетрясения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60220" y="4556641"/>
            <a:ext cx="334160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Землетрясения, вызванные движением литосферных плит, считаются самыми разрушительными и опасными.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651421" y="3640098"/>
            <a:ext cx="33416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Вулканические землетрясения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651421" y="4556641"/>
            <a:ext cx="33416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Эти землетрясения связаны с вулканической активностью и могут указывать на грядущее извержение.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542621" y="3640098"/>
            <a:ext cx="33416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Антропогенные землетрясения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542621" y="4556641"/>
            <a:ext cx="33416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Землетрясения, вызванные деятельностью человека, такие как горные работы или заливка водохранилищ.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D4A54-F7D6-4964-8661-43560F3DE5A6}"/>
              </a:ext>
            </a:extLst>
          </p:cNvPr>
          <p:cNvSpPr txBox="1"/>
          <p:nvPr/>
        </p:nvSpPr>
        <p:spPr>
          <a:xfrm>
            <a:off x="12834258" y="635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5637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87535" y="3128010"/>
            <a:ext cx="10255329" cy="1281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47"/>
              </a:lnSpc>
              <a:buNone/>
            </a:pPr>
            <a:r>
              <a:rPr lang="en-US" sz="4038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Тайны глубин: Тектоника литосферных плит.</a:t>
            </a:r>
            <a:endParaRPr lang="en-US" sz="4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187535" y="4877753"/>
            <a:ext cx="461486" cy="461486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327791" y="4916210"/>
            <a:ext cx="180856" cy="3845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8"/>
              </a:lnSpc>
              <a:buNone/>
            </a:pPr>
            <a:r>
              <a:rPr lang="en-US" sz="2423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1</a:t>
            </a:r>
            <a:endParaRPr lang="en-US" sz="24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854047" y="4948238"/>
            <a:ext cx="2615208" cy="12815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01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Континентальные и океанические плиты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854047" y="6352818"/>
            <a:ext cx="2615208" cy="13125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161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Изучение различий между континентальными и океаническими плитами.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674281" y="4877753"/>
            <a:ext cx="461486" cy="461486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76555" y="4916210"/>
            <a:ext cx="256818" cy="3845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8"/>
              </a:lnSpc>
              <a:buNone/>
            </a:pPr>
            <a:r>
              <a:rPr lang="en-US" sz="2423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24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40793" y="4948238"/>
            <a:ext cx="2615208" cy="6407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01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Пограничные явления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40793" y="5712023"/>
            <a:ext cx="2615208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161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Информация о том, что происходит на границах литосферных плит.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9161026" y="4877753"/>
            <a:ext cx="461486" cy="461486"/>
          </a:xfrm>
          <a:prstGeom prst="roundRect">
            <a:avLst>
              <a:gd name="adj" fmla="val 2000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256276" y="4916210"/>
            <a:ext cx="270986" cy="3845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8"/>
              </a:lnSpc>
              <a:buNone/>
            </a:pPr>
            <a:r>
              <a:rPr lang="en-US" sz="2423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</a:t>
            </a:r>
            <a:endParaRPr lang="en-US" sz="24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9827538" y="4948238"/>
            <a:ext cx="2615208" cy="9611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01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Эволюция теории тектоники плит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827538" y="6032421"/>
            <a:ext cx="2615208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1615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Краткий обзор истории развития этой важной геологической теории.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C22EB-D952-4E8F-91D6-27C38A252B7A}"/>
              </a:ext>
            </a:extLst>
          </p:cNvPr>
          <p:cNvSpPr txBox="1"/>
          <p:nvPr/>
        </p:nvSpPr>
        <p:spPr>
          <a:xfrm>
            <a:off x="12834258" y="635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524119"/>
            <a:ext cx="1110996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Энергия внутри: Вулканическая активность и её проявления.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760220" y="3357205"/>
            <a:ext cx="11109960" cy="3348157"/>
          </a:xfrm>
          <a:prstGeom prst="roundRect">
            <a:avLst>
              <a:gd name="adj" fmla="val 298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767840" y="3364825"/>
            <a:ext cx="11093529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991439" y="3505676"/>
            <a:ext cx="324921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Извержения</a:t>
            </a: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 и</a:t>
            </a:r>
            <a:r>
              <a:rPr lang="ru-RU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проявление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692616" y="3505676"/>
            <a:ext cx="324540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Тип вулкана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89983" y="3505676"/>
            <a:ext cx="32492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Последствия для окружающей среды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767840" y="4357330"/>
            <a:ext cx="11093529" cy="9925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991439" y="4498181"/>
            <a:ext cx="324921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Эксплозивные извержения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692616" y="4498181"/>
            <a:ext cx="324540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Стратовулканы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389983" y="4498181"/>
            <a:ext cx="32492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Загрязнение воздуха и воды, разрушение растительности.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1767840" y="5349835"/>
            <a:ext cx="11093529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991439" y="5490686"/>
            <a:ext cx="324921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Эффузивные извержения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692616" y="5490686"/>
            <a:ext cx="324540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Щитовидные вулканы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389983" y="5490686"/>
            <a:ext cx="32492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Формирование плодородных почв, образование новых земель.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B6A4B5-3A72-4011-8843-43AAC027085A}"/>
              </a:ext>
            </a:extLst>
          </p:cNvPr>
          <p:cNvSpPr txBox="1"/>
          <p:nvPr/>
        </p:nvSpPr>
        <p:spPr>
          <a:xfrm>
            <a:off x="12834258" y="635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34350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628186" y="2859048"/>
            <a:ext cx="9374029" cy="1757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13"/>
              </a:lnSpc>
              <a:buNone/>
            </a:pPr>
            <a:r>
              <a:rPr lang="en-US" sz="3691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Следы времени: Разломы, разрушение и создание форм рельефа.</a:t>
            </a:r>
            <a:endParaRPr lang="en-US" sz="36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186" y="4897874"/>
            <a:ext cx="3124676" cy="74985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815590" y="5928836"/>
            <a:ext cx="2749868" cy="585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7"/>
              </a:lnSpc>
              <a:buNone/>
            </a:pPr>
            <a:r>
              <a:rPr lang="en-US" sz="18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Тектонические разломы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815590" y="6627019"/>
            <a:ext cx="2749868" cy="9001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2"/>
              </a:lnSpc>
              <a:buNone/>
            </a:pPr>
            <a:r>
              <a:rPr lang="en-US" sz="147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Процесс образования и последствия для ландшафта и окружающей среды.</a:t>
            </a:r>
            <a:endParaRPr lang="en-US" sz="14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862" y="4897874"/>
            <a:ext cx="3124676" cy="74985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40266" y="5928836"/>
            <a:ext cx="2749868" cy="585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7"/>
              </a:lnSpc>
              <a:buNone/>
            </a:pPr>
            <a:r>
              <a:rPr lang="en-US" sz="18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Извилистые русла рек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940266" y="6627019"/>
            <a:ext cx="2749868" cy="600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2"/>
              </a:lnSpc>
              <a:buNone/>
            </a:pPr>
            <a:r>
              <a:rPr lang="en-US" sz="147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Как разломы могут влиять на формирование рек и долин.</a:t>
            </a:r>
            <a:endParaRPr lang="en-US" sz="14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7538" y="4897874"/>
            <a:ext cx="3124676" cy="749856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9064943" y="5928836"/>
            <a:ext cx="2749868" cy="585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7"/>
              </a:lnSpc>
              <a:buNone/>
            </a:pPr>
            <a:r>
              <a:rPr lang="en-US" sz="1845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Подводные разломы</a:t>
            </a:r>
            <a:endParaRPr lang="en-US" sz="18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9064943" y="6627019"/>
            <a:ext cx="2749868" cy="9001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2"/>
              </a:lnSpc>
              <a:buNone/>
            </a:pPr>
            <a:r>
              <a:rPr lang="en-US" sz="1476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Роль разломов в подводном ландшафте и океанической жизни.</a:t>
            </a:r>
            <a:endParaRPr lang="en-US" sz="14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D5B36-D4D7-4A19-A36E-D0A63B3D2773}"/>
              </a:ext>
            </a:extLst>
          </p:cNvPr>
          <p:cNvSpPr txBox="1"/>
          <p:nvPr/>
        </p:nvSpPr>
        <p:spPr>
          <a:xfrm>
            <a:off x="12834258" y="635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727835"/>
            <a:ext cx="11109960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Тайный мир под поверхностью: Магма, лавовые потоки и кратера вулканов.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60220" y="4366379"/>
            <a:ext cx="5388293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300K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728913" y="5310545"/>
            <a:ext cx="345078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ru-RU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Максимальная т</a:t>
            </a:r>
            <a:r>
              <a:rPr lang="en-US" sz="2187" dirty="0" err="1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емпература</a:t>
            </a: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 магмы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60220" y="5790962"/>
            <a:ext cx="53882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 среднем, температура магмы варьируется от 700°C до 1300°C.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1768" y="4366379"/>
            <a:ext cx="5388412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2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281035" y="5310545"/>
            <a:ext cx="378975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Типа лавовых потоков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81768" y="5790962"/>
            <a:ext cx="53884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Существует два основных типа лавовых потоков: аа и пахоэхое.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3C85CC-FFAF-4F1E-9341-0BDA6EEC4975}"/>
              </a:ext>
            </a:extLst>
          </p:cNvPr>
          <p:cNvSpPr txBox="1"/>
          <p:nvPr/>
        </p:nvSpPr>
        <p:spPr>
          <a:xfrm>
            <a:off x="12834258" y="635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1032629"/>
            <a:ext cx="9144000" cy="13964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94"/>
              </a:lnSpc>
              <a:buNone/>
            </a:pPr>
            <a:r>
              <a:rPr lang="en-US" sz="3436" dirty="0">
                <a:solidFill>
                  <a:srgbClr val="FAEBEB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Географическое разнообразие: Гейзеры и другие формы вулканической активности.</a:t>
            </a:r>
            <a:endParaRPr lang="en-US" sz="3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68" y="3476030"/>
            <a:ext cx="348972" cy="34897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54368" y="3999428"/>
            <a:ext cx="2181582" cy="272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7"/>
              </a:lnSpc>
              <a:buNone/>
            </a:pPr>
            <a:r>
              <a:rPr lang="en-US" sz="1718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Кипящая вода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654368" y="4376738"/>
            <a:ext cx="3786783" cy="558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37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Гейзеры могут выбрасывать кипящую воду на значительную высоту.</a:t>
            </a:r>
            <a:endParaRPr lang="en-US" sz="1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850" y="3476030"/>
            <a:ext cx="348972" cy="34897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702850" y="3999428"/>
            <a:ext cx="2278380" cy="272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7"/>
              </a:lnSpc>
              <a:buNone/>
            </a:pPr>
            <a:r>
              <a:rPr lang="en-US" sz="1718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Извержения пара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4702850" y="4376738"/>
            <a:ext cx="3786783" cy="558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37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Фюмаролы выбрасывают пар и газы из устья вулканических трещин.</a:t>
            </a:r>
            <a:endParaRPr lang="en-US" sz="1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368" y="5458658"/>
            <a:ext cx="348972" cy="348972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654368" y="5982057"/>
            <a:ext cx="2378631" cy="272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7"/>
              </a:lnSpc>
              <a:buNone/>
            </a:pPr>
            <a:r>
              <a:rPr lang="en-US" sz="1718" dirty="0">
                <a:solidFill>
                  <a:srgbClr val="FFE5E5"/>
                </a:solidFill>
                <a:latin typeface="Arial" panose="020B0604020202020204" pitchFamily="34" charset="0"/>
                <a:ea typeface="Dela Gothic One" pitchFamily="34" charset="-122"/>
                <a:cs typeface="Arial" panose="020B0604020202020204" pitchFamily="34" charset="0"/>
              </a:rPr>
              <a:t>Извержения грязи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654368" y="6359366"/>
            <a:ext cx="3786783" cy="837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374" dirty="0">
                <a:solidFill>
                  <a:srgbClr val="FFE5E5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Вулканические извержения могут сопровождаться выбросом горячей грязи и бурых вод.</a:t>
            </a:r>
            <a:endParaRPr lang="en-US" sz="1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699630-0B23-4C9B-8F0D-3ECD4450102B}"/>
              </a:ext>
            </a:extLst>
          </p:cNvPr>
          <p:cNvSpPr txBox="1"/>
          <p:nvPr/>
        </p:nvSpPr>
        <p:spPr>
          <a:xfrm>
            <a:off x="12834258" y="6359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466</Words>
  <Application>Microsoft Office PowerPoint</Application>
  <PresentationFormat>Произвольный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2024-03-10T14:58:31Z</dcterms:created>
  <dcterms:modified xsi:type="dcterms:W3CDTF">2024-03-10T15:04:34Z</dcterms:modified>
</cp:coreProperties>
</file>