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7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-4117"/>
            <a:ext cx="7315199" cy="23663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813"/>
              </a:lnSpc>
              <a:buNone/>
            </a:pPr>
            <a:r>
              <a:rPr lang="en-US" sz="4650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Природа Сибири. Западная и </a:t>
            </a:r>
            <a:r>
              <a:rPr lang="en-US" sz="4650" dirty="0" err="1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Восточная</a:t>
            </a:r>
            <a:r>
              <a:rPr lang="en-US" sz="4650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 </a:t>
            </a:r>
            <a:r>
              <a:rPr lang="en-US" sz="4650" dirty="0" err="1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Сибирь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053387" y="2477827"/>
            <a:ext cx="5838825" cy="9444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Эта презентация познакомит вас с уникальной природой Западной и Восточной Сибири. От рельефа и климата до флоры и фауны.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3CC31-D5DA-4142-BCB6-7468F840A161}"/>
              </a:ext>
            </a:extLst>
          </p:cNvPr>
          <p:cNvSpPr txBox="1"/>
          <p:nvPr/>
        </p:nvSpPr>
        <p:spPr>
          <a:xfrm>
            <a:off x="7315200" y="4103914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9 классе по теме: "Природа Сибири. Западная и Восточная Сибирь"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26E7E-1F65-48DA-8892-BE20B738DCB5}"/>
              </a:ext>
            </a:extLst>
          </p:cNvPr>
          <p:cNvSpPr txBox="1"/>
          <p:nvPr/>
        </p:nvSpPr>
        <p:spPr>
          <a:xfrm>
            <a:off x="76199" y="435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783211"/>
            <a:ext cx="761107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Географическое положение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5033010"/>
            <a:ext cx="237398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Западная Сибирь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602367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Западная Сибирь простирается от Уральских гор до Енисея и включает такие регионы, как Новосибирская область, Омская область и др.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3806" y="5033010"/>
            <a:ext cx="251745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Восточная Сибирь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93806" y="5602367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Восточная Сибирь занимает территорию от Енисея до Тихого океана и включает регионы, такие как Иркутская область, Якутия, Чукотка и другие.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DA890-9B93-418D-9A92-8965E2E18904}"/>
              </a:ext>
            </a:extLst>
          </p:cNvPr>
          <p:cNvSpPr txBox="1"/>
          <p:nvPr/>
        </p:nvSpPr>
        <p:spPr>
          <a:xfrm>
            <a:off x="76199" y="435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091464"/>
            <a:ext cx="460117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Природа Сибири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037993" y="52926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211467" y="5334357"/>
            <a:ext cx="15287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760107" y="5369004"/>
            <a:ext cx="235243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Уникальные леса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7" y="584942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Сибирские леса представляют собой одни из крупнейших и наиболее важных в мире.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426285" y="52926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575233" y="5334357"/>
            <a:ext cx="20204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48399" y="536900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Богатая фауна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148399" y="584942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Сибирская фауна включает различные виды животных, включая сибирского тигра, лося, бурого медведя и других.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87062-701E-443D-A298-87602A61430E}"/>
              </a:ext>
            </a:extLst>
          </p:cNvPr>
          <p:cNvSpPr txBox="1"/>
          <p:nvPr/>
        </p:nvSpPr>
        <p:spPr>
          <a:xfrm>
            <a:off x="76199" y="435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105620"/>
            <a:ext cx="578465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Рельеф и ландшафты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133249"/>
            <a:ext cx="5277207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60163" y="4355187"/>
            <a:ext cx="24087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Гористые районы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260163" y="4835604"/>
            <a:ext cx="483286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 Западной Сибири преобладают гористые массивы, в том числе Уральские горы.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133249"/>
            <a:ext cx="5277207" cy="8886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537371" y="43551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Таёжная зона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537371" y="4835604"/>
            <a:ext cx="483286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Восточная Сибирь занимает обширные пространства таёжной зоны с бескрайними лесами и озёрами.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08B5E-CF65-4A8C-8426-C5051A2303F4}"/>
              </a:ext>
            </a:extLst>
          </p:cNvPr>
          <p:cNvSpPr txBox="1"/>
          <p:nvPr/>
        </p:nvSpPr>
        <p:spPr>
          <a:xfrm>
            <a:off x="76199" y="435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597825"/>
            <a:ext cx="446579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Климат и погода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037993" y="3625453"/>
            <a:ext cx="5166122" cy="2006203"/>
          </a:xfrm>
          <a:prstGeom prst="roundRect">
            <a:avLst>
              <a:gd name="adj" fmla="val 498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67783" y="3855244"/>
            <a:ext cx="33269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Морозы и суровые зимы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267783" y="4335661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Зимы в Сибири известны своей суровостью и низкими температурами.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426285" y="3625453"/>
            <a:ext cx="5166122" cy="2006203"/>
          </a:xfrm>
          <a:prstGeom prst="roundRect">
            <a:avLst>
              <a:gd name="adj" fmla="val 498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656076" y="3855244"/>
            <a:ext cx="352853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Континентальный климат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656076" y="4335661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Сибирский континентальный климат характеризуется большими суточными и годовыми колебаниями температур.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13C5C-E79D-4293-93C2-E10097409EFE}"/>
              </a:ext>
            </a:extLst>
          </p:cNvPr>
          <p:cNvSpPr txBox="1"/>
          <p:nvPr/>
        </p:nvSpPr>
        <p:spPr>
          <a:xfrm>
            <a:off x="76199" y="435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422208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Флора и фауна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672007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40K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436739" y="4616172"/>
            <a:ext cx="231302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40,000 растений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3" y="5096589"/>
            <a:ext cx="51105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 регионе обитает более чем 40 тысяч видов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81768" y="3672007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15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830032" y="4616172"/>
            <a:ext cx="241399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15 биорезерватов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481768" y="5096589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Сибирь славится 15 биорезерватами, протянувшимися с запада на восток.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8B09F-647F-4F24-8B99-083F7C0FF2AC}"/>
              </a:ext>
            </a:extLst>
          </p:cNvPr>
          <p:cNvSpPr txBox="1"/>
          <p:nvPr/>
        </p:nvSpPr>
        <p:spPr>
          <a:xfrm>
            <a:off x="76199" y="435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367558"/>
            <a:ext cx="507694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Уникальная флора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506272"/>
            <a:ext cx="10554414" cy="2355652"/>
          </a:xfrm>
          <a:prstGeom prst="roundRect">
            <a:avLst>
              <a:gd name="adj" fmla="val 424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45613" y="3513892"/>
            <a:ext cx="10539174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67783" y="3654743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Байкальское озеро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41181" y="3654743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Растительный и животный мир озера уникален и многообразен.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045613" y="4506397"/>
            <a:ext cx="10539174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67783" y="464724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Ледяные пещеры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181" y="4647248"/>
            <a:ext cx="482143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Флора ледяных пещер представляет особый интерес для ученых и путешественников.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25E30-0CCA-47B7-9C8D-596A2748F3A4}"/>
              </a:ext>
            </a:extLst>
          </p:cNvPr>
          <p:cNvSpPr txBox="1"/>
          <p:nvPr/>
        </p:nvSpPr>
        <p:spPr>
          <a:xfrm>
            <a:off x="76199" y="435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438876"/>
            <a:ext cx="68351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Живописные ландшафты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577590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24410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Горы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724519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Сибирские горы имеют величественные и вдохновляющие пейзажи.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577590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24410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Леса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4724519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Бескрайние сибирские леса поражают своими размерами и красотой.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577590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24410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Озера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724519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Большинство сибирских озер - одни из крупнейших и самых чистых в мире.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9BFB8-92A8-4865-874B-356D716836A1}"/>
              </a:ext>
            </a:extLst>
          </p:cNvPr>
          <p:cNvSpPr txBox="1"/>
          <p:nvPr/>
        </p:nvSpPr>
        <p:spPr>
          <a:xfrm>
            <a:off x="76199" y="435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338</Words>
  <Application>Microsoft Office PowerPoint</Application>
  <PresentationFormat>Произвольный</PresentationFormat>
  <Paragraphs>62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2024-02-19T14:58:41Z</dcterms:created>
  <dcterms:modified xsi:type="dcterms:W3CDTF">2024-02-19T15:03:34Z</dcterms:modified>
</cp:coreProperties>
</file>