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-52693"/>
            <a:ext cx="7315200" cy="22733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101"/>
              </a:lnSpc>
              <a:buNone/>
            </a:pPr>
            <a:r>
              <a:rPr lang="en-US" sz="4081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Солнечная активность и её влияние </a:t>
            </a:r>
            <a:r>
              <a:rPr lang="en-US" sz="4081" b="1" dirty="0" err="1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на</a:t>
            </a:r>
            <a:r>
              <a:rPr lang="en-US" sz="4081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 </a:t>
            </a:r>
            <a:r>
              <a:rPr lang="en-US" sz="4081" b="1" dirty="0" err="1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Землю</a:t>
            </a:r>
            <a:endParaRPr lang="en-US" sz="4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47819" y="2062996"/>
            <a:ext cx="6019562" cy="16580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Эта презентация проведет вас через захватывающий мир солнечной активности и её влияние на нашу планету. Мы рассмотрим различные аспекты, начиная от физических проявлений солнечной активности до её воздействия на технику и биологию Земли. Мы также рассмотрим развитие гелиотехники и применение солнечной энергии, а также будущее исследований в этой области.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80C10-D3C7-47A1-A26C-834110D2E718}"/>
              </a:ext>
            </a:extLst>
          </p:cNvPr>
          <p:cNvSpPr txBox="1"/>
          <p:nvPr/>
        </p:nvSpPr>
        <p:spPr>
          <a:xfrm>
            <a:off x="0" y="424905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"Солнечная активность и её влияние на Землю"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F032C-F8FD-4E4E-A73B-80D8055F3461}"/>
              </a:ext>
            </a:extLst>
          </p:cNvPr>
          <p:cNvSpPr txBox="1"/>
          <p:nvPr/>
        </p:nvSpPr>
        <p:spPr>
          <a:xfrm>
            <a:off x="12779828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981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974062" y="565428"/>
            <a:ext cx="8682276" cy="12851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60"/>
              </a:lnSpc>
              <a:buNone/>
            </a:pPr>
            <a:r>
              <a:rPr lang="en-US" sz="404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Введение: солнечная активность</a:t>
            </a:r>
            <a:endParaRPr lang="en-US" sz="40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974062" y="2364581"/>
            <a:ext cx="2980424" cy="9636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202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Значение источника энергии</a:t>
            </a:r>
            <a:endParaRPr lang="en-US" sz="20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974062" y="3131119"/>
            <a:ext cx="2980424" cy="39476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1"/>
              </a:lnSpc>
              <a:buNone/>
            </a:pPr>
            <a:r>
              <a:rPr lang="en-US" sz="1619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Солнечная активность представляет собой непрерывный процесс проявления энергии, который оказывает огромное влияние на нашу планету. Она создает разнообразные явления, такие как солнечные вспышки, пятна на Солнце, и солнечные бури.</a:t>
            </a:r>
            <a:endParaRPr lang="en-US" sz="16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36575" y="2364581"/>
            <a:ext cx="2840082" cy="3212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202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История изучения</a:t>
            </a:r>
            <a:endParaRPr lang="en-US" sz="20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336575" y="2891433"/>
            <a:ext cx="2840082" cy="2631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1"/>
              </a:lnSpc>
              <a:buNone/>
            </a:pPr>
            <a:r>
              <a:rPr lang="en-US" sz="1619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Изучение солнечной активности насчитывает многие века, начиная с первых наблюдений астрономов до современных спутниковых систем мониторинга.</a:t>
            </a:r>
            <a:endParaRPr lang="en-US" sz="16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579344" y="2364581"/>
            <a:ext cx="2559248" cy="3212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202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Влияние на погоду</a:t>
            </a:r>
            <a:endParaRPr lang="en-US" sz="20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579343" y="2891433"/>
            <a:ext cx="2960999" cy="2631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1"/>
              </a:lnSpc>
              <a:buNone/>
            </a:pPr>
            <a:r>
              <a:rPr lang="en-US" sz="1619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Солнечная активность имеет непосредственное влияние на погоду в верхних слоях атмосферы Земли, включая явление северного и южного сияния.</a:t>
            </a:r>
            <a:endParaRPr lang="en-US" sz="16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779B1-4FF2-4A38-A2B1-6AEBFD494287}"/>
              </a:ext>
            </a:extLst>
          </p:cNvPr>
          <p:cNvSpPr txBox="1"/>
          <p:nvPr/>
        </p:nvSpPr>
        <p:spPr>
          <a:xfrm>
            <a:off x="12779828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306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96289" y="592336"/>
            <a:ext cx="9095303" cy="1346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01"/>
              </a:lnSpc>
              <a:buNone/>
            </a:pPr>
            <a:r>
              <a:rPr lang="en-US" sz="4241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Формы проявления солнечной активности</a:t>
            </a:r>
            <a:endParaRPr lang="en-US" sz="42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289" y="2261473"/>
            <a:ext cx="1077039" cy="172331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96345" y="2476857"/>
            <a:ext cx="2971086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Солнечные вспышки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996345" y="2942630"/>
            <a:ext cx="7695248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Это кратковременные всплески излучения, происходящие на поверхности Солнца и порой сопровождающиеся выбросами материи.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289" y="3984784"/>
            <a:ext cx="1077039" cy="172331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96345" y="4200168"/>
            <a:ext cx="2692718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Солнечные пятна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996345" y="4665940"/>
            <a:ext cx="7695248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Это темные и относительно холодные области на Солнечной поверхности, связанные с мощными магнитными полями.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289" y="5708094"/>
            <a:ext cx="1077039" cy="193024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996345" y="5923478"/>
            <a:ext cx="2692718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Солнечные ветра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996345" y="6389251"/>
            <a:ext cx="7695248" cy="1033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Это непрерывный поток заряженных частиц, исходящий из верхних слоев атмосферы Солнца и распространяющийся на всю Солнечную систему.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247F0-8BEA-477C-B0DE-ED3A507D177C}"/>
              </a:ext>
            </a:extLst>
          </p:cNvPr>
          <p:cNvSpPr txBox="1"/>
          <p:nvPr/>
        </p:nvSpPr>
        <p:spPr>
          <a:xfrm>
            <a:off x="12779828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16847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Распространение излучения и потока заряженных частиц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306407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68679" y="3105745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2913" y="314039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Ионосфера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362081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Солнечное излучение взаимодействует с внешними слоями атмосферы, вызывая яркие полярные сияния и изменения в радио-связи.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55085" y="306407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12367" y="3105745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77199" y="314039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Магнитосфера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977199" y="362081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Магнитное поле Земли предотвращает прямое попадание большей части солнечного ветра и защищает нашу планету от опасных заряженных частиц.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490799" y="5793581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3199" y="5835253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212913" y="5869900"/>
            <a:ext cx="342697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Космическая радиация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212913" y="635031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Заряженные частицы солнечного ветра и космическая радиация формируют опасное окружение для космических полетов и космических аппаратов.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5C5EC8-CDB6-4ED3-93C9-7855903CFFB5}"/>
              </a:ext>
            </a:extLst>
          </p:cNvPr>
          <p:cNvSpPr txBox="1"/>
          <p:nvPr/>
        </p:nvSpPr>
        <p:spPr>
          <a:xfrm>
            <a:off x="12779828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8172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326130" y="519589"/>
            <a:ext cx="7978140" cy="17716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2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Физические основы взаимодействия с магнитным полем Земли</a:t>
            </a:r>
            <a:endParaRPr lang="en-US" sz="37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326129" y="2669143"/>
            <a:ext cx="8811441" cy="5049441"/>
          </a:xfrm>
          <a:prstGeom prst="roundRect">
            <a:avLst>
              <a:gd name="adj" fmla="val 6736"/>
            </a:avLst>
          </a:prstGeom>
          <a:solidFill>
            <a:srgbClr val="0A081B"/>
          </a:solidFill>
          <a:ln w="45720">
            <a:solidFill>
              <a:srgbClr val="302E4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560802" y="2835831"/>
            <a:ext cx="3561636" cy="302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1"/>
              </a:lnSpc>
              <a:buNone/>
            </a:pPr>
            <a:r>
              <a:rPr lang="en-US" b="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Защитная функция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07962" y="2835831"/>
            <a:ext cx="3922038" cy="12091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1"/>
              </a:lnSpc>
              <a:buNone/>
            </a:pPr>
            <a:r>
              <a:rPr lang="en-US" sz="1488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Магнитное поле Земли служит важным экраном, предохраняющим атмосферу Земли и жизнь на ней от солнечной радиации.</a:t>
            </a:r>
            <a:endParaRPr lang="en-US" sz="1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560802" y="4286964"/>
            <a:ext cx="3561636" cy="302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1"/>
              </a:lnSpc>
              <a:buNone/>
            </a:pPr>
            <a:r>
              <a:rPr lang="en-US" b="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Явление полярного сияния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07962" y="4286964"/>
            <a:ext cx="3922038" cy="12091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1"/>
              </a:lnSpc>
              <a:buNone/>
            </a:pPr>
            <a:r>
              <a:rPr lang="en-US" sz="1488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Интеракция солнечных частиц с магнитосферой вызывает красочные полярные сияния, создавая захватывающие картины в небесах.</a:t>
            </a:r>
            <a:endParaRPr lang="en-US" sz="1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560802" y="5738098"/>
            <a:ext cx="3561636" cy="302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1"/>
              </a:lnSpc>
              <a:buNone/>
            </a:pPr>
            <a:r>
              <a:rPr lang="en-US" b="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Мирное использование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07962" y="5738098"/>
            <a:ext cx="3922038" cy="1813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1"/>
              </a:lnSpc>
              <a:buNone/>
            </a:pPr>
            <a:r>
              <a:rPr lang="en-US" sz="1488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Понимание взаимодействия между солнечной активностью и магнитосферой помогает разрабатывать методы защиты техники и оборудования от потенциальных воздействий.</a:t>
            </a:r>
            <a:endParaRPr lang="en-US" sz="1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5D71BA-5B78-4E01-8B90-3BF0CA4FB00B}"/>
              </a:ext>
            </a:extLst>
          </p:cNvPr>
          <p:cNvSpPr txBox="1"/>
          <p:nvPr/>
        </p:nvSpPr>
        <p:spPr>
          <a:xfrm>
            <a:off x="12779828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546027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Влияние потока излучения на технику и биологию Земли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3490198"/>
            <a:ext cx="452413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700Вт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624376" y="4434364"/>
            <a:ext cx="45241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Электромагнитное воздействие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624376" y="5261967"/>
            <a:ext cx="452413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Сильные вспышки солнечной активности могут вызвать аварии в электрических системах и приводят к сбоям в работе оборудования.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1768" y="3490198"/>
            <a:ext cx="4524256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UV-излучение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931587" y="4434364"/>
            <a:ext cx="3624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Биологические эффекты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81768" y="4914781"/>
            <a:ext cx="452425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Избыточное УФ-излучение в результате солнечной активности может вызывать болезни у человека и воздействовать на экосистемы.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4C730-19E1-4748-BE37-20611EE8C804}"/>
              </a:ext>
            </a:extLst>
          </p:cNvPr>
          <p:cNvSpPr txBox="1"/>
          <p:nvPr/>
        </p:nvSpPr>
        <p:spPr>
          <a:xfrm>
            <a:off x="12779828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355169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Развитие гелиотехники и применение солнечной энергии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3771543"/>
            <a:ext cx="4542115" cy="3102888"/>
          </a:xfrm>
          <a:prstGeom prst="roundRect">
            <a:avLst>
              <a:gd name="adj" fmla="val 12890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35830" y="4016573"/>
            <a:ext cx="316003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Энергетика будущего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735830" y="4496991"/>
            <a:ext cx="405205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Солнечная энергия является важным источником возобновляемой энергии, способствующим сокращению использования ископаемых топлив и снижению выбросов парниковых газов.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9255085" y="3771543"/>
            <a:ext cx="4542115" cy="3102888"/>
          </a:xfrm>
          <a:prstGeom prst="roundRect">
            <a:avLst>
              <a:gd name="adj" fmla="val 12890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500116" y="4016573"/>
            <a:ext cx="39478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Технологические прорывы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500116" y="4496991"/>
            <a:ext cx="405205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Развитие гелиотехники и фотовольтаических технологий расширяет возможности человечества в области производства и использования электричества.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841C54-08BB-4153-A9EB-00FAD74CCD13}"/>
              </a:ext>
            </a:extLst>
          </p:cNvPr>
          <p:cNvSpPr txBox="1"/>
          <p:nvPr/>
        </p:nvSpPr>
        <p:spPr>
          <a:xfrm>
            <a:off x="12779828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682347"/>
            <a:ext cx="9381649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Заключение: Солнечная активность и будущее исследований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3209806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3876318"/>
            <a:ext cx="29050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Важность исследований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4703921"/>
            <a:ext cx="2905006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Понимание солнечной активности играет важную роль в прогнозировании её воздействия на нашу технику и биологию, а также в создании мер защиты и развитии новых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3209806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3876318"/>
            <a:ext cx="29050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Зависимость от Солнца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862638" y="4703921"/>
            <a:ext cx="2905006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Человечество всегда зависело от Солнца, и его изучение позволяет оптимизировать использование солнечной энергии и улучшать нашу защиту от солнечной радиации.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3209806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3876318"/>
            <a:ext cx="29051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Дальнейшие горизонты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00899" y="4703921"/>
            <a:ext cx="290512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Солнечная активность остается предметом глубоких исследований, и развитие новых методов наблюдения поможет нам лучше понять этот загадочный процесс.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142390-F0AC-48C0-8274-CDA12EE57F54}"/>
              </a:ext>
            </a:extLst>
          </p:cNvPr>
          <p:cNvSpPr txBox="1"/>
          <p:nvPr/>
        </p:nvSpPr>
        <p:spPr>
          <a:xfrm>
            <a:off x="12779828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578</Words>
  <Application>Microsoft Office PowerPoint</Application>
  <PresentationFormat>Произвольный</PresentationFormat>
  <Paragraphs>71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2024-02-25T13:38:42Z</dcterms:created>
  <dcterms:modified xsi:type="dcterms:W3CDTF">2024-02-25T13:45:39Z</dcterms:modified>
</cp:coreProperties>
</file>