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47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" y="22552"/>
            <a:ext cx="7315198" cy="23178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601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Северная Америка. История открытия и освоения - презентация на урок географии в 7 классе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" y="2746585"/>
            <a:ext cx="7315199" cy="9101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90"/>
              </a:lnSpc>
              <a:buNone/>
            </a:pPr>
            <a:r>
              <a:rPr lang="en-US" sz="1494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Эта презентация представляет историю открытия и освоения Северной Америки, включая ее географическое положение, природные особенности, и значение в современном мире.</a:t>
            </a:r>
            <a:endParaRPr lang="en-US" sz="14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6B848-4FAC-4E6B-9966-45E7B92F8F89}"/>
              </a:ext>
            </a:extLst>
          </p:cNvPr>
          <p:cNvSpPr txBox="1"/>
          <p:nvPr/>
        </p:nvSpPr>
        <p:spPr>
          <a:xfrm>
            <a:off x="1" y="5502547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"Северная Америка. История открытия и освоения"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7974C-5E1D-4328-B289-95CB8DB625E9}"/>
              </a:ext>
            </a:extLst>
          </p:cNvPr>
          <p:cNvSpPr txBox="1"/>
          <p:nvPr/>
        </p:nvSpPr>
        <p:spPr>
          <a:xfrm>
            <a:off x="12845147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4547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51165" y="2994898"/>
            <a:ext cx="7266980" cy="6135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32"/>
              </a:lnSpc>
              <a:buNone/>
            </a:pPr>
            <a:r>
              <a:rPr lang="en-US" sz="3866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Географическое положение</a:t>
            </a:r>
            <a:endParaRPr lang="en-US" sz="3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651165" y="4056340"/>
            <a:ext cx="441841" cy="441841"/>
          </a:xfrm>
          <a:prstGeom prst="roundRect">
            <a:avLst>
              <a:gd name="adj" fmla="val 200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812256" y="4093131"/>
            <a:ext cx="119658" cy="368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9"/>
              </a:lnSpc>
              <a:buNone/>
            </a:pPr>
            <a:r>
              <a:rPr lang="en-US" sz="231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289340" y="4123849"/>
            <a:ext cx="1963698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16"/>
              </a:lnSpc>
              <a:buNone/>
            </a:pPr>
            <a:r>
              <a:rPr lang="en-US" sz="193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Позиция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289340" y="4548426"/>
            <a:ext cx="2340293" cy="31408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Северная Америка расположена между Тихим и Атлантическим океанами, что обеспечивает ей уникальное географическое положение и разнообразие природных условий.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825966" y="4056340"/>
            <a:ext cx="441841" cy="441841"/>
          </a:xfrm>
          <a:prstGeom prst="roundRect">
            <a:avLst>
              <a:gd name="adj" fmla="val 200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961102" y="4093131"/>
            <a:ext cx="171450" cy="368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9"/>
              </a:lnSpc>
              <a:buNone/>
            </a:pPr>
            <a:r>
              <a:rPr lang="en-US" sz="231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464141" y="4123849"/>
            <a:ext cx="1963698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16"/>
              </a:lnSpc>
              <a:buNone/>
            </a:pPr>
            <a:r>
              <a:rPr lang="en-US" sz="193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Климат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464141" y="4548426"/>
            <a:ext cx="2340293" cy="2512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Климат Северной Америки разнообразен: от арктического на севере до тропического на юге. Это влияет на разнообразие растительности и животного мира.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000768" y="4056340"/>
            <a:ext cx="441841" cy="441841"/>
          </a:xfrm>
          <a:prstGeom prst="roundRect">
            <a:avLst>
              <a:gd name="adj" fmla="val 2000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133403" y="4093131"/>
            <a:ext cx="176451" cy="368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9"/>
              </a:lnSpc>
              <a:buNone/>
            </a:pPr>
            <a:r>
              <a:rPr lang="en-US" sz="231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638943" y="4123849"/>
            <a:ext cx="2108835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16"/>
              </a:lnSpc>
              <a:buNone/>
            </a:pPr>
            <a:r>
              <a:rPr lang="en-US" sz="1933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Горы и равнины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638943" y="4548426"/>
            <a:ext cx="2340293" cy="25126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4"/>
              </a:lnSpc>
              <a:buNone/>
            </a:pPr>
            <a:r>
              <a:rPr lang="en-US" sz="1546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Северная Америка включает в себя как высокие горные хребты (например, Аппалачи и Рокки), так и обширные равнины (например, Миссисиппская равнина).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F4E66F-0E10-43D7-88B0-D07F45489036}"/>
              </a:ext>
            </a:extLst>
          </p:cNvPr>
          <p:cNvSpPr txBox="1"/>
          <p:nvPr/>
        </p:nvSpPr>
        <p:spPr>
          <a:xfrm>
            <a:off x="12845147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91643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Крайние точки и координаты Северной Америки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3749516"/>
            <a:ext cx="10554414" cy="2563654"/>
          </a:xfrm>
          <a:prstGeom prst="roundRect">
            <a:avLst>
              <a:gd name="adj" fmla="val 390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45613" y="3757136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67783" y="3897987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Самая северная точка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41181" y="3897987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мыс Мёрчисон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045613" y="4394240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2267783" y="4535091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Самая южная точка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541181" y="4535091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мыс Марьято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045613" y="5031343"/>
            <a:ext cx="10539174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2267783" y="5172194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Самая западная точка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41181" y="5172194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мыс Принца Уэльского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2045613" y="5668447"/>
            <a:ext cx="10539174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2267783" y="580929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Самая восточная точка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41181" y="5809298"/>
            <a:ext cx="482143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мыс Сент-Чарльз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3B106E-1A57-4001-B9DC-6191428363E9}"/>
              </a:ext>
            </a:extLst>
          </p:cNvPr>
          <p:cNvSpPr txBox="1"/>
          <p:nvPr/>
        </p:nvSpPr>
        <p:spPr>
          <a:xfrm>
            <a:off x="12845147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2572107"/>
            <a:ext cx="773632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Очертания берегов и реки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821906"/>
            <a:ext cx="2585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Береговые линии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4391263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Северная Америка имеет разнообразные береговые линии, включая величественные утесы и прекрасные пляжи.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806" y="38219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Водные пути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806" y="4391263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Реки, протекающие через Северную Америку, играют важную роль в транспорте и экосистеме.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BDCDE-1F84-40E1-9529-8FAE7B05DEC5}"/>
              </a:ext>
            </a:extLst>
          </p:cNvPr>
          <p:cNvSpPr txBox="1"/>
          <p:nvPr/>
        </p:nvSpPr>
        <p:spPr>
          <a:xfrm>
            <a:off x="12845147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483638"/>
            <a:ext cx="83987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Крупнейшие озера и океаны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2511266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0590" y="27410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Великие озёра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20590" y="3221474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Это пять крупных озер в верхней части континента, которые обладают величественной красотой и значительным водным ресурсом.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255085" y="2511266"/>
            <a:ext cx="4542115" cy="2361605"/>
          </a:xfrm>
          <a:prstGeom prst="roundRect">
            <a:avLst>
              <a:gd name="adj" fmla="val 4234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84876" y="27410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Тихий океан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484876" y="3221474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Океан, омывающий западное побережье Северной Америки, с огромной водной территорией и множеством островов.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490799" y="5095042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0590" y="5324832"/>
            <a:ext cx="321206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Атлантический океан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720590" y="5805249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Океан, омывающий восточное побережье Северной Америки, олицетворение морского великолепия и трансатлантических путей.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25ABCB-01F9-4C63-8EF3-CB6AD8F91C9F}"/>
              </a:ext>
            </a:extLst>
          </p:cNvPr>
          <p:cNvSpPr txBox="1"/>
          <p:nvPr/>
        </p:nvSpPr>
        <p:spPr>
          <a:xfrm>
            <a:off x="12845147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36957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Климат и природные особенности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3091577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3313748"/>
            <a:ext cx="357389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Разнообразие климатов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35028" y="3794165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От арктического на севере до тропического на юге, Северная Америка предлагает широкий спектр климатических условий.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4869061"/>
            <a:ext cx="1110972" cy="199096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5091232"/>
            <a:ext cx="34844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Обилие флоры и фауны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35028" y="5571649"/>
            <a:ext cx="786217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Различные экосистемы Северной Америки поддерживают разнообразную жизнь, включая уникальные виды растений 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C9E6A-4173-4D99-A33E-F0B2FE02FCFA}"/>
              </a:ext>
            </a:extLst>
          </p:cNvPr>
          <p:cNvSpPr txBox="1"/>
          <p:nvPr/>
        </p:nvSpPr>
        <p:spPr>
          <a:xfrm>
            <a:off x="12845147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47713"/>
            <a:ext cx="885277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История открытия и освоения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44310" y="1775341"/>
            <a:ext cx="44410" cy="5706427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17664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194893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98768" y="1990606"/>
            <a:ext cx="13537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388513" y="199751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До Колумба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88513" y="247792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История населения Северной Америки начинается задолго до прихода Колумба. Индейцы обладали развитой культурой и экономикой.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416427" y="403437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380666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69360" y="3848338"/>
            <a:ext cx="194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388513" y="3855244"/>
            <a:ext cx="388822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Европейская колонизация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388513" y="4335661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После открытия Колумбом в 1492 году начался процесс европейской колонизации Северной Америки, изменивший жизнь местных обитателей.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416427" y="624750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60198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66621" y="6061472"/>
            <a:ext cx="1996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388513" y="6068378"/>
            <a:ext cx="61835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Формирование национальных государств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388513" y="654879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В конце 18 - начале 19 века на территории Северной Америки произошло формирование современных национальных государств.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EC13DC-3B91-4292-9F85-CB7BCE23474B}"/>
              </a:ext>
            </a:extLst>
          </p:cNvPr>
          <p:cNvSpPr txBox="1"/>
          <p:nvPr/>
        </p:nvSpPr>
        <p:spPr>
          <a:xfrm>
            <a:off x="12845147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89726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Значение Северной Америки в современном мире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841433"/>
            <a:ext cx="5110520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300M+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482221" y="47855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Население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266015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Северная Америка - дом для более чем 300 миллионов людей, представляющих разнообразные культуры и языки.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8" y="3841433"/>
            <a:ext cx="5110639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51188" y="4785598"/>
            <a:ext cx="297168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Главные экономики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1768" y="5266015"/>
            <a:ext cx="511063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Eudoxus Sans" pitchFamily="34" charset="-122"/>
                <a:cs typeface="Arial" panose="020B0604020202020204" pitchFamily="34" charset="0"/>
              </a:rPr>
              <a:t>США, Канада и Мексика являются ведущими экономиками в Северной Америке, внося значительный вклад в мировую экономику.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69508-0682-4DD3-844F-323987F30637}"/>
              </a:ext>
            </a:extLst>
          </p:cNvPr>
          <p:cNvSpPr txBox="1"/>
          <p:nvPr/>
        </p:nvSpPr>
        <p:spPr>
          <a:xfrm>
            <a:off x="12845147" y="65315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462</Words>
  <Application>Microsoft Office PowerPoint</Application>
  <PresentationFormat>Произвольный</PresentationFormat>
  <Paragraphs>74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2024-02-16T17:37:43Z</dcterms:created>
  <dcterms:modified xsi:type="dcterms:W3CDTF">2024-02-16T17:42:49Z</dcterms:modified>
</cp:coreProperties>
</file>