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8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22029" y="847455"/>
            <a:ext cx="7016931" cy="839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3700" dirty="0" err="1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Россия</a:t>
            </a:r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 – </a:t>
            </a:r>
            <a:r>
              <a:rPr lang="en-US" sz="3700" dirty="0" err="1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страна</a:t>
            </a:r>
            <a:r>
              <a:rPr lang="ru-RU" sz="37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возможностей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22029" y="2074224"/>
            <a:ext cx="701693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Данная презентация посвящена анализу России как страны с обширными возможностями. Мы рассмотрим различные аспекты, от истории развития до геополитического значения в мировых делах.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72F44-9A8A-4E59-BFC3-13D14E1581F7}"/>
              </a:ext>
            </a:extLst>
          </p:cNvPr>
          <p:cNvSpPr txBox="1"/>
          <p:nvPr/>
        </p:nvSpPr>
        <p:spPr>
          <a:xfrm>
            <a:off x="7315200" y="4994110"/>
            <a:ext cx="731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25. Профориентационное занятие «Россия — страна возможностей» - четверг, 07.03.2024 (7 марта 2024 года)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1D8EA-EB38-4444-B459-7BC6BDD5C88F}"/>
              </a:ext>
            </a:extLst>
          </p:cNvPr>
          <p:cNvSpPr txBox="1"/>
          <p:nvPr/>
        </p:nvSpPr>
        <p:spPr>
          <a:xfrm>
            <a:off x="8708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865471"/>
            <a:ext cx="69572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История развития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115270"/>
            <a:ext cx="24213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Древняя культура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3684627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Россия имеет богатое и разнообразное наследие, включая древние города, культовые памятники и исторические события.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3115270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Монархическая эпоха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4031813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История царства и империи заполнена известиями о царях, битвах и культурном развитии.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3115270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Современные преобразования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4031813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 новым веком Россия пережила бурные изменения, от периода революции до формирования союза современных республик.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E5565-F8D9-4A36-9426-092FFCDFF0BA}"/>
              </a:ext>
            </a:extLst>
          </p:cNvPr>
          <p:cNvSpPr txBox="1"/>
          <p:nvPr/>
        </p:nvSpPr>
        <p:spPr>
          <a:xfrm>
            <a:off x="8708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576626"/>
            <a:ext cx="941820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Экономический потенциал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2826425"/>
            <a:ext cx="3088958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2.3T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4048363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Брутто-внутренний продукт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48389" y="4875967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Россия занимает одно из ведущих мест в мире по размеру своей экономики.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70602" y="2826425"/>
            <a:ext cx="3088958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50K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33586" y="4048363"/>
            <a:ext cx="296287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Новые рабочие места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770602" y="4528780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Каждый год создается значительное количество рабочих мест, открывая новые возможности для граждан.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192816" y="2826425"/>
            <a:ext cx="3089077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20%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192816" y="4048363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Энергетическая независимость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192816" y="4875967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Страна обеспечивает значительное количество энергии для своих граждан и экспортирует избыток на мировой рынок.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CDC42C-18D6-4A00-BB9A-E9D60FB6F06A}"/>
              </a:ext>
            </a:extLst>
          </p:cNvPr>
          <p:cNvSpPr txBox="1"/>
          <p:nvPr/>
        </p:nvSpPr>
        <p:spPr>
          <a:xfrm>
            <a:off x="8708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16847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Образовательные возможности в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06407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7" name="Text 4"/>
          <p:cNvSpPr/>
          <p:nvPr/>
        </p:nvSpPr>
        <p:spPr>
          <a:xfrm>
            <a:off x="4687610" y="3105745"/>
            <a:ext cx="1063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3140393"/>
            <a:ext cx="26677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Пестрота программ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362081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Российские университеты предлагают широкий спектр образовательных программ для студентов различных интересов и направлений.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5085" y="306407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1" name="Text 8"/>
          <p:cNvSpPr/>
          <p:nvPr/>
        </p:nvSpPr>
        <p:spPr>
          <a:xfrm>
            <a:off x="9420225" y="3105745"/>
            <a:ext cx="16966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3140393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Исследовательские возможности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77199" y="3967996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Студенты и профессора вовлечены в активные научные исследования в различных областях знаний.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579358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5" name="Text 12"/>
          <p:cNvSpPr/>
          <p:nvPr/>
        </p:nvSpPr>
        <p:spPr>
          <a:xfrm>
            <a:off x="4654272" y="5835253"/>
            <a:ext cx="1729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5869900"/>
            <a:ext cx="500253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Международные программы обмена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35031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Возможности обучения за рубежом и привлечение иностранных студентов создают разнообразие и опыт для студентов.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942DA1-E3A4-4B59-A61D-A4976C19E137}"/>
              </a:ext>
            </a:extLst>
          </p:cNvPr>
          <p:cNvSpPr txBox="1"/>
          <p:nvPr/>
        </p:nvSpPr>
        <p:spPr>
          <a:xfrm>
            <a:off x="8708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80260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Культурное наследие и туристический потенциал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635687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822388"/>
            <a:ext cx="265378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Богатство культуры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302806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Россия имеет выдающееся наследие искусства, музыки и театра, включая балет, опера, и театральные постановки.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635687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822388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Природное разнообразие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649992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От каскадов озер до величественных гор, Россия предлагает разнообразие природных красот и туристических аттракций.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635687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822508"/>
            <a:ext cx="25622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Уникальные музеи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302925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Музеи и галереи России хранят тысячи удивительных экспонатов и произведений искусства.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B97684-DC5F-4E7B-878D-F8CA812B5D68}"/>
              </a:ext>
            </a:extLst>
          </p:cNvPr>
          <p:cNvSpPr txBox="1"/>
          <p:nvPr/>
        </p:nvSpPr>
        <p:spPr>
          <a:xfrm>
            <a:off x="8708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9869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Возможности для предпринимательства и инноваций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70559" y="2972633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Технологические инкубаторы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1062" y="2972633"/>
            <a:ext cx="4518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Создание благоприятных условий для стартапов и новых технологических проектов.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348389" y="4179689"/>
            <a:ext cx="9933503" cy="1347907"/>
          </a:xfrm>
          <a:prstGeom prst="rect">
            <a:avLst/>
          </a:prstGeom>
          <a:solidFill>
            <a:srgbClr val="221D4C"/>
          </a:solidFill>
          <a:ln/>
        </p:spPr>
      </p:sp>
      <p:sp>
        <p:nvSpPr>
          <p:cNvPr id="8" name="Text 6"/>
          <p:cNvSpPr/>
          <p:nvPr/>
        </p:nvSpPr>
        <p:spPr>
          <a:xfrm>
            <a:off x="2570559" y="4320540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Поддержка и финансирование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062" y="4320540"/>
            <a:ext cx="4518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Предоставление грантов, инвестиций и других финансовых стимулов для инноваций и предпринимательства.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70559" y="5668447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Технологический прорыв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062" y="5668447"/>
            <a:ext cx="4518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Стремление к передовым технологиям в различных отраслях, таких как промышленное производство, IT, и медицина.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DABCD-B4FE-4D75-B4D2-F35786D729EC}"/>
              </a:ext>
            </a:extLst>
          </p:cNvPr>
          <p:cNvSpPr txBox="1"/>
          <p:nvPr/>
        </p:nvSpPr>
        <p:spPr>
          <a:xfrm>
            <a:off x="8708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81843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Россия в мировых делах: геополитическое значение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651522"/>
            <a:ext cx="3311128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70559" y="3873460"/>
            <a:ext cx="246614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Мировое влияние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70559" y="4353878"/>
            <a:ext cx="286678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Россия играет ключевую роль в глобальной политике, включая участие в миротворческих операциях и международных договоренностях.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17" y="2651522"/>
            <a:ext cx="3311128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81687" y="3873460"/>
            <a:ext cx="286678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Энергетическая дипломатия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81687" y="4701064"/>
            <a:ext cx="286678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Как крупный производитель энергоресурсов, Россия использует энергию в качестве инструмента в международных отношениях.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645" y="2651522"/>
            <a:ext cx="3311247" cy="88868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3873460"/>
            <a:ext cx="27108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Торговые партнеры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4353878"/>
            <a:ext cx="286690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Сотрудничество с многочисленными странами является ключевым фактором в экономическом и политическом стратегировании.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33A969-3F62-494F-8F14-BB05B666E4FA}"/>
              </a:ext>
            </a:extLst>
          </p:cNvPr>
          <p:cNvSpPr txBox="1"/>
          <p:nvPr/>
        </p:nvSpPr>
        <p:spPr>
          <a:xfrm>
            <a:off x="8708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49602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Заключение: Россия - страна возможностей для каждого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3329106"/>
            <a:ext cx="3163014" cy="4051407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551277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Разнообразие культур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4378881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Россия предлагает понимание и уважение к культурам разных этносов и национальностей.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733574" y="3329106"/>
            <a:ext cx="3163014" cy="4051407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9" name="Text 7"/>
          <p:cNvSpPr/>
          <p:nvPr/>
        </p:nvSpPr>
        <p:spPr>
          <a:xfrm>
            <a:off x="5955744" y="3551277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Современное 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5744" y="4378881"/>
            <a:ext cx="271867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Страна активно стремится к интеграции лучших инноваций с богатым наследием.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118759" y="3329106"/>
            <a:ext cx="3163014" cy="4051407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12" name="Text 10"/>
          <p:cNvSpPr/>
          <p:nvPr/>
        </p:nvSpPr>
        <p:spPr>
          <a:xfrm>
            <a:off x="9340929" y="3551277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Возможности для будущего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340929" y="4378881"/>
            <a:ext cx="271867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Россия представляет уникальные возможности для воплощения и развития человеческого потенциала в различных областях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0B22E6-095C-4E1A-B169-4BA0AE75B828}"/>
              </a:ext>
            </a:extLst>
          </p:cNvPr>
          <p:cNvSpPr txBox="1"/>
          <p:nvPr/>
        </p:nvSpPr>
        <p:spPr>
          <a:xfrm>
            <a:off x="87084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495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2024-02-12T13:32:50Z</dcterms:created>
  <dcterms:modified xsi:type="dcterms:W3CDTF">2024-02-12T13:38:03Z</dcterms:modified>
</cp:coreProperties>
</file>