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87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6165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ru-RU" sz="5000" kern="0" spc="-15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Профессия: тестировщик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16130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Профессия тестировщика - это важная область в разработке программного обеспечения. Тестировщики отвечают за обнаружение и исправление ошибок, гарантируя высокое качество программного продукта.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98B8F-1697-4399-8AD4-253AD5C97D76}"/>
              </a:ext>
            </a:extLst>
          </p:cNvPr>
          <p:cNvSpPr txBox="1"/>
          <p:nvPr/>
        </p:nvSpPr>
        <p:spPr>
          <a:xfrm>
            <a:off x="833199" y="3886939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24. Профориентационное занятие «Россия — страна цифровых технологий: узнаю о профессиях и достижениях в сфере цифровых технологий и искусственного интеллекта» - четверг, 29.02.2024 (29 февраля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тестировщик"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63703-2F84-439D-842C-CE0DA0B7E558}"/>
              </a:ext>
            </a:extLst>
          </p:cNvPr>
          <p:cNvSpPr txBox="1"/>
          <p:nvPr/>
        </p:nvSpPr>
        <p:spPr>
          <a:xfrm>
            <a:off x="12840141" y="52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5182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Знакомство с профессией: роль тестировщика в современном мире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46245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Обязанности тестировщика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379000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Тестировщики отвечают за проверку функциональности программного обеспечения, выявление дефектов и обеспечение соответствия спецификациям.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346245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Важность в разработке ПО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4379000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Роль тестировщика важна для обеспечения надежности, безопасности и удобства использования программного продукта.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3462457"/>
            <a:ext cx="24208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Требуемые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4031813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Эта профессия требует аналитического мышления, внимательности к деталям и умения работать в команде.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F7396-AED5-4936-9E65-89B714D5A29E}"/>
              </a:ext>
            </a:extLst>
          </p:cNvPr>
          <p:cNvSpPr txBox="1"/>
          <p:nvPr/>
        </p:nvSpPr>
        <p:spPr>
          <a:xfrm>
            <a:off x="12840141" y="52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82653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История тестирования: от первых шагов до современности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37221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51058" y="3763804"/>
            <a:ext cx="17942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3798451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Развитие методов тестирования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4626054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Тестирование программного обеспечения прошло путь от ручных методов до автоматизированных тестов, улучшая эффективность и точность процесса.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37221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5343" y="3763804"/>
            <a:ext cx="17942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77199" y="3798451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Роль QA в прошлом и настоящем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77199" y="4626054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Исторически тестирование ассоциировалось с исправлением ошибок, но сегодня QA-инженеры играют ключевую роль в обеспечении качества продукта.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8657A6-E937-4170-8ADE-6B836391A5B5}"/>
              </a:ext>
            </a:extLst>
          </p:cNvPr>
          <p:cNvSpPr txBox="1"/>
          <p:nvPr/>
        </p:nvSpPr>
        <p:spPr>
          <a:xfrm>
            <a:off x="12840141" y="52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37577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Разнообразие профессий в области тестирования ПО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4208859"/>
            <a:ext cx="10554414" cy="1644848"/>
          </a:xfrm>
          <a:prstGeom prst="roundRect">
            <a:avLst>
              <a:gd name="adj" fmla="val 607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4216479"/>
            <a:ext cx="10538103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8855" y="4357330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Ручное тестирование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85009" y="4357330"/>
            <a:ext cx="3060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Автоматизация тестирования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97353" y="4357330"/>
            <a:ext cx="3064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Тестирование производительности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045613" y="5208984"/>
            <a:ext cx="10538103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268855" y="5349835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Мобильное тестирование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785009" y="5349835"/>
            <a:ext cx="3060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Тестирование безопасности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97353" y="5349835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Тестирование совместимости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0D964-B1BE-4FB5-9604-56B549F52599}"/>
              </a:ext>
            </a:extLst>
          </p:cNvPr>
          <p:cNvSpPr txBox="1"/>
          <p:nvPr/>
        </p:nvSpPr>
        <p:spPr>
          <a:xfrm>
            <a:off x="12840141" y="52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48840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Требования и качества: что нужно для успешной карьеры тестировщика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3321487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3551277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Аналитическое мышление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67783" y="4378881"/>
            <a:ext cx="291048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Способность анализировать информацию и выявлять потенциальные проблемы.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630228" y="3321487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60018" y="3551277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Внимательность к деталям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60018" y="4378881"/>
            <a:ext cx="291048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Необходимо обращать внимание на малейшие детали, которые могут повлиять на работоспособность программного продукта.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222462" y="3321487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52253" y="3551277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Терпение и настойчивость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452253" y="4378881"/>
            <a:ext cx="291048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Тестирование требует упорства в поиске ошибок и исправлении дефектов.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250FC-8746-44C2-B788-12C2841AC106}"/>
              </a:ext>
            </a:extLst>
          </p:cNvPr>
          <p:cNvSpPr txBox="1"/>
          <p:nvPr/>
        </p:nvSpPr>
        <p:spPr>
          <a:xfrm>
            <a:off x="12840141" y="52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129070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Профессиональные навыки и их развитие: обучение и карьерные возможности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3545443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3767614"/>
            <a:ext cx="32462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Обучение и сертификация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35028" y="4248031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Продвинутые курсы и сертификаты повышают профессионализм и конкурентоспособность.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5322927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5545098"/>
            <a:ext cx="311741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Карьерные перспективы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35028" y="6025515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Тестировщики могут развиваться в сторону руководящих позиций или специализироваться в конкретных областях тестирования.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189DAE-8BFE-42C4-B877-6F8146A6EE79}"/>
              </a:ext>
            </a:extLst>
          </p:cNvPr>
          <p:cNvSpPr txBox="1"/>
          <p:nvPr/>
        </p:nvSpPr>
        <p:spPr>
          <a:xfrm>
            <a:off x="12840141" y="52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75843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Реальные отрасли и компании, где нужны тестировщики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702606"/>
            <a:ext cx="5110520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kern="0" spc="-2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20K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340775" y="4924544"/>
            <a:ext cx="25049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Вакансии в сфере IT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04961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Огромное количество вакансий для тестировщиков в индустрии информационных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8" y="3702606"/>
            <a:ext cx="5110639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kern="0" spc="-2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8K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166021" y="4924544"/>
            <a:ext cx="374213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Здравоохранение и медицина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1768" y="5404961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Растущий спрос на тестировщиков в сфере разработки медицинских программных продуктов.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77278-84C2-4E96-9D8C-38D45A02F90D}"/>
              </a:ext>
            </a:extLst>
          </p:cNvPr>
          <p:cNvSpPr txBox="1"/>
          <p:nvPr/>
        </p:nvSpPr>
        <p:spPr>
          <a:xfrm>
            <a:off x="12840141" y="52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0195" y="878205"/>
            <a:ext cx="9447609" cy="12708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4"/>
              </a:lnSpc>
              <a:buNone/>
            </a:pPr>
            <a:r>
              <a:rPr lang="en-US" sz="4003" kern="0" spc="-12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Взгляд в будущее: перспективы роста и развития в профессии тестировщика</a:t>
            </a:r>
            <a:endParaRPr lang="en-US" sz="4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04993" y="2454116"/>
            <a:ext cx="40600" cy="4897279"/>
          </a:xfrm>
          <a:prstGeom prst="roundRect">
            <a:avLst>
              <a:gd name="adj" fmla="val 225409"/>
            </a:avLst>
          </a:prstGeom>
          <a:solidFill>
            <a:srgbClr val="313E80"/>
          </a:solidFill>
          <a:ln/>
        </p:spPr>
      </p:sp>
      <p:sp>
        <p:nvSpPr>
          <p:cNvPr id="7" name="Shape 3"/>
          <p:cNvSpPr/>
          <p:nvPr/>
        </p:nvSpPr>
        <p:spPr>
          <a:xfrm>
            <a:off x="4954012" y="2821365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313E80"/>
          </a:solidFill>
          <a:ln/>
        </p:spPr>
      </p:sp>
      <p:sp>
        <p:nvSpPr>
          <p:cNvPr id="8" name="Shape 4"/>
          <p:cNvSpPr/>
          <p:nvPr/>
        </p:nvSpPr>
        <p:spPr>
          <a:xfrm>
            <a:off x="4496455" y="2612946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643140" y="2651046"/>
            <a:ext cx="164187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kern="0" spc="-7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43707" y="2657475"/>
            <a:ext cx="3254454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kern="0" spc="-6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Технологические инновации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43707" y="3097054"/>
            <a:ext cx="8024098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Развитие и внедрение новых технологий требует специалистов по тестированию для обеспечения качества и совместимости.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954012" y="4521577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313E80"/>
          </a:solidFill>
          <a:ln/>
        </p:spPr>
      </p:sp>
      <p:sp>
        <p:nvSpPr>
          <p:cNvPr id="13" name="Shape 9"/>
          <p:cNvSpPr/>
          <p:nvPr/>
        </p:nvSpPr>
        <p:spPr>
          <a:xfrm>
            <a:off x="4496455" y="4313158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43140" y="4351258"/>
            <a:ext cx="164187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kern="0" spc="-7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843707" y="4357688"/>
            <a:ext cx="3412212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kern="0" spc="-6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Автоматизация тестирования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843707" y="4797266"/>
            <a:ext cx="8024098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Взаимодействие с искусственным интеллектом и автоматизированными системами становится основным направлением развития.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4954012" y="6221790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313E80"/>
          </a:solidFill>
          <a:ln/>
        </p:spPr>
      </p:sp>
      <p:sp>
        <p:nvSpPr>
          <p:cNvPr id="18" name="Shape 14"/>
          <p:cNvSpPr/>
          <p:nvPr/>
        </p:nvSpPr>
        <p:spPr>
          <a:xfrm>
            <a:off x="4496455" y="6013371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643140" y="6051471"/>
            <a:ext cx="164187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kern="0" spc="-7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843707" y="6057900"/>
            <a:ext cx="2033588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kern="0" spc="-6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Глобальный рост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5843707" y="6497479"/>
            <a:ext cx="8024098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Требования к качеству программного обеспечения будут расти вместе с развитием цифровизации и онлайн-технологий.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3B3391-1A50-4031-A918-B6C0C4EE5BCB}"/>
              </a:ext>
            </a:extLst>
          </p:cNvPr>
          <p:cNvSpPr txBox="1"/>
          <p:nvPr/>
        </p:nvSpPr>
        <p:spPr>
          <a:xfrm>
            <a:off x="12840141" y="52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451</Words>
  <Application>Microsoft Office PowerPoint</Application>
  <PresentationFormat>Произвольный</PresentationFormat>
  <Paragraphs>72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2024-02-10T13:16:40Z</dcterms:created>
  <dcterms:modified xsi:type="dcterms:W3CDTF">2024-02-10T13:21:59Z</dcterms:modified>
</cp:coreProperties>
</file>