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1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80663" y="586332"/>
            <a:ext cx="6984274" cy="10457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561"/>
              </a:lnSpc>
            </a:pPr>
            <a:r>
              <a:rPr lang="ru-RU" sz="4500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Профессия: дизайнер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480663" y="1852392"/>
            <a:ext cx="698427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Профессия дизайнера — это увлекательная область, где творческие и аналитические способности сочетаются для создания визуальных концепций. Дизайнеры работают с различными материалами, от веб-страниц до логотипов, чтобы воплотить идеи в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934D2-BB74-4225-8EC8-09C7A9EC4B1A}"/>
              </a:ext>
            </a:extLst>
          </p:cNvPr>
          <p:cNvSpPr txBox="1"/>
          <p:nvPr/>
        </p:nvSpPr>
        <p:spPr>
          <a:xfrm>
            <a:off x="7315200" y="3875684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24. Мероприятие по выбору специальности «Пробую творческую профессию» (моделирующая онлайн-проба на платформе проекта «Билет в будущее» по профессиям на выбор: дизайнер, продюсер и др.) - четверг, 29.02.2024 (29 февраля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дизайнер"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82EB5-2EE9-487E-A603-FD954EF86EDE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515666"/>
            <a:ext cx="67660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делает дизайнер?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95005" y="2758559"/>
            <a:ext cx="176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2793206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Визуализация и концептуализация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620810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Дизайнеры воплощают идеи в графических изображениях, обеспечивая эстетику и функциональность.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271688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680234" y="2758559"/>
            <a:ext cx="3343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2793206"/>
            <a:ext cx="35282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Исследование и анализ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273623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Анализ рынка, трендов и потребностей пользователей позволяет создавать дизайны, отвечающие наиболее актуальным потребностям.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07375" y="5488067"/>
            <a:ext cx="3515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5522714"/>
            <a:ext cx="499550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Коммуникация и сотрудничество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00313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Взаимодействие с клиентами, разработчиками и командой позволяет воплощать общие виденья в эффективные проекты.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A7BFDB-BEAB-4D28-8F36-FA5F6F07512E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84941" y="572572"/>
            <a:ext cx="7958971" cy="648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08"/>
              </a:lnSpc>
              <a:buNone/>
            </a:pPr>
            <a:r>
              <a:rPr lang="en-US" sz="4086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Различные области дизайна</a:t>
            </a:r>
            <a:endParaRPr lang="en-US" sz="4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84941" y="1740098"/>
            <a:ext cx="2948821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4"/>
              </a:lnSpc>
              <a:buNone/>
            </a:pPr>
            <a:r>
              <a:rPr lang="en-US" sz="204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Графический дизайн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84941" y="2596039"/>
            <a:ext cx="2948821" cy="996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5"/>
              </a:lnSpc>
              <a:buNone/>
            </a:pPr>
            <a:r>
              <a:rPr lang="en-US" sz="163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Создание логотипов, упаковки, иллюстраций и макетов газет и журналов.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941" y="3826073"/>
            <a:ext cx="2948821" cy="19596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7874" y="1740098"/>
            <a:ext cx="2075855" cy="3242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4"/>
              </a:lnSpc>
              <a:buNone/>
            </a:pPr>
            <a:r>
              <a:rPr lang="en-US" sz="204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Веб-дизайн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847874" y="2271832"/>
            <a:ext cx="2948821" cy="16609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5"/>
              </a:lnSpc>
              <a:buNone/>
            </a:pPr>
            <a:r>
              <a:rPr lang="en-US" sz="163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Разработка интерактивных веб-страниц с учетом пользовательского опыта и визуальной привлекательности.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874" y="4166235"/>
            <a:ext cx="2948821" cy="275213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310807" y="1740098"/>
            <a:ext cx="2948821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4"/>
              </a:lnSpc>
              <a:buNone/>
            </a:pPr>
            <a:r>
              <a:rPr lang="en-US" sz="2043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Промышленный дизайн</a:t>
            </a:r>
            <a:endParaRPr lang="en-US" sz="20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310807" y="2596039"/>
            <a:ext cx="2948821" cy="9965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5"/>
              </a:lnSpc>
              <a:buNone/>
            </a:pPr>
            <a:r>
              <a:rPr lang="en-US" sz="163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Создание эргономичных и функциональных предметов интерьера и экстерьера.</a:t>
            </a:r>
            <a:endParaRPr lang="en-US" sz="1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807" y="3826073"/>
            <a:ext cx="2948821" cy="35974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FB5155-AD45-408F-83CF-3E10BAC5DAC7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523762"/>
            <a:ext cx="908744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Навыки и качества дизайнера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773561"/>
            <a:ext cx="5110520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995499"/>
            <a:ext cx="51105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Креативность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81768" y="2773561"/>
            <a:ext cx="5110639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3995499"/>
            <a:ext cx="511063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Техническая грамотность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037993" y="5128498"/>
            <a:ext cx="5110520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037993" y="6350437"/>
            <a:ext cx="51105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Коммуникабельность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481768" y="5128498"/>
            <a:ext cx="5110639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81768" y="6350437"/>
            <a:ext cx="511063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Аналитическое мышление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9D149-9437-4556-95CD-16E71940F8FD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1981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Образование и карьерные возможности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031218"/>
            <a:ext cx="10554414" cy="2000250"/>
          </a:xfrm>
          <a:prstGeom prst="roundRect">
            <a:avLst>
              <a:gd name="adj" fmla="val 499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4038838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7783" y="4179689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4179689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Высшее дизайн-образование или сертификационные курсы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045613" y="5031343"/>
            <a:ext cx="10539174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67783" y="517219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Карьерные возможности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5172194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Веб-дизайнер, графический дизайнер, архитектурный дизайнер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5DCC6-3125-475C-BFE7-DB49D6E913B5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05167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Отрасли и профессии, где можно реализовать себя в дизайне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2773680"/>
            <a:ext cx="3518059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0163" y="3995618"/>
            <a:ext cx="307371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Маркетинг и реклама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0163" y="4823222"/>
            <a:ext cx="307371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Рекламные агентства и маркетинговые компании предлагают широкие возможности для дизайнеров.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52" y="2773680"/>
            <a:ext cx="3518178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78222" y="3995618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Интерьерный дизайн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778222" y="4823222"/>
            <a:ext cx="307383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Создание уникальных и функциональных интерьеров в различных заведениях и частных домах.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29" y="2773680"/>
            <a:ext cx="3518178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96400" y="3995618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Мультимедийный дизайн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296400" y="4823222"/>
            <a:ext cx="307383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Разработка визуальных и аудиовизуальных элементов для интерактивных и мультимедийных продуктов.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3EBF8-50F6-4B2A-9A74-DA5D91DEAF9D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89523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Практические советы для учеников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037993" y="3617238"/>
            <a:ext cx="3370064" cy="2717006"/>
          </a:xfrm>
          <a:prstGeom prst="roundRect">
            <a:avLst>
              <a:gd name="adj" fmla="val 368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267783" y="38470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267783" y="4327446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Выберите специализированные курсы, которые помогут вам развить навыки в вашей области интереса.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630228" y="3617238"/>
            <a:ext cx="3370064" cy="2717006"/>
          </a:xfrm>
          <a:prstGeom prst="roundRect">
            <a:avLst>
              <a:gd name="adj" fmla="val 368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860018" y="38470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860018" y="4327446"/>
            <a:ext cx="291048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Начните создавать свои проекты, чтобы накопить опыт и портфолио.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222462" y="3617238"/>
            <a:ext cx="3370064" cy="2717006"/>
          </a:xfrm>
          <a:prstGeom prst="roundRect">
            <a:avLst>
              <a:gd name="adj" fmla="val 368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452253" y="3847028"/>
            <a:ext cx="27411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Развитие навыков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452253" y="4327446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Изучайте последние тенденции, новые инструменты и технологии в области дизайна.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F899D-3605-4EFC-AE56-BDF9F6E107B1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25473"/>
            <a:ext cx="69257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 и вопросы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44310" y="1953101"/>
            <a:ext cx="44410" cy="5351026"/>
          </a:xfrm>
          <a:prstGeom prst="roundRect">
            <a:avLst>
              <a:gd name="adj" fmla="val 225151"/>
            </a:avLst>
          </a:prstGeom>
          <a:solidFill>
            <a:srgbClr val="6D9121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35440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D9121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21266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78290" y="2168366"/>
            <a:ext cx="176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88513" y="21752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Вдохновение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885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Погрузитесь в искусство, моду, архитектуру для получения дополнительной вдохновения.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416427" y="421213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D9121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9844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99232" y="4026098"/>
            <a:ext cx="3343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88513" y="4033004"/>
            <a:ext cx="25853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Сетевое общение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885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Создайте свою онлайн-профессиональную сеть для обмена идеями и знаниями.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416427" y="606986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6D9121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84215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90660" y="5883831"/>
            <a:ext cx="3515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388513" y="5890736"/>
            <a:ext cx="3197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Постоянное обучение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3885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Не переставайте развиваться, будьте готовы к постоянным изменениям и новым вызовам.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C0CD72-474B-41B4-8B5D-A5DC4978D2B6}"/>
              </a:ext>
            </a:extLst>
          </p:cNvPr>
          <p:cNvSpPr txBox="1"/>
          <p:nvPr/>
        </p:nvSpPr>
        <p:spPr>
          <a:xfrm>
            <a:off x="76198" y="7548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422</Words>
  <Application>Microsoft Office PowerPoint</Application>
  <PresentationFormat>Произвольный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2024-02-08T15:33:11Z</dcterms:created>
  <dcterms:modified xsi:type="dcterms:W3CDTF">2024-02-08T15:39:05Z</dcterms:modified>
</cp:coreProperties>
</file>