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21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1" y="0"/>
            <a:ext cx="7315200" cy="24623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6561"/>
              </a:lnSpc>
            </a:pPr>
            <a:r>
              <a:rPr lang="ru-RU" sz="3500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Литосфера — твёрдая оболочка Земли - конспект урока географии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148399" y="2795622"/>
            <a:ext cx="56488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Литосфера - твёрдая оболочка Земли, состоящая из горной оболочки и земной коры. Она играет важную роль в формировании рельефа и геологических структур.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95469-D70E-4953-8410-1A3F7116167F}"/>
              </a:ext>
            </a:extLst>
          </p:cNvPr>
          <p:cNvSpPr txBox="1"/>
          <p:nvPr/>
        </p:nvSpPr>
        <p:spPr>
          <a:xfrm>
            <a:off x="7551964" y="4570838"/>
            <a:ext cx="6841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5 классе по теме: "Литосфера — твёрдая оболочка"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1B626-F147-4E9F-A4C0-9F08CBCF7228}"/>
              </a:ext>
            </a:extLst>
          </p:cNvPr>
          <p:cNvSpPr txBox="1"/>
          <p:nvPr/>
        </p:nvSpPr>
        <p:spPr>
          <a:xfrm>
            <a:off x="87083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70687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Состав литосферы: горная оболочка и земная кора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39960"/>
            <a:ext cx="5110520" cy="315849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976104"/>
            <a:ext cx="247816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Горная оболочка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6456521"/>
            <a:ext cx="51105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Горная оболочка состоит из разнообразных пород и играет ключевую роль в формировании рельефа.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768" y="2539960"/>
            <a:ext cx="5110639" cy="315860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81768" y="597622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Земная кора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481768" y="6456640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Земная кора - внешний твёрдый слой Земли, состоящий из скальных пород и мантии.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E9C37-93E1-40E2-B52E-B01981B69F3D}"/>
              </a:ext>
            </a:extLst>
          </p:cNvPr>
          <p:cNvSpPr txBox="1"/>
          <p:nvPr/>
        </p:nvSpPr>
        <p:spPr>
          <a:xfrm>
            <a:off x="87083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4728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Внутреннее строение Земли: ядро, мантия и земная кора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99145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Ядро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4560808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Состоит из железа и никеля и создаёт магнитное поле Земли.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99145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Мантия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4560808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Плотный слой расплавленной силикатной породы под земной корой.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99145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Земная кора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4560808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Тонкий, но твёрдый оболочка, на которой расположена жизнь на Земле.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7896DE-A760-405E-BA5D-8225A242DB20}"/>
              </a:ext>
            </a:extLst>
          </p:cNvPr>
          <p:cNvSpPr txBox="1"/>
          <p:nvPr/>
        </p:nvSpPr>
        <p:spPr>
          <a:xfrm>
            <a:off x="87083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70283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Границы литосферных плит: континентальные и океанические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535918"/>
            <a:ext cx="5277207" cy="88868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260163" y="4757857"/>
            <a:ext cx="403883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Континентальные границы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60163" y="5238274"/>
            <a:ext cx="483286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Стык континентальных литосферных плит, где происходит образование горных систем.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535918"/>
            <a:ext cx="5277207" cy="88868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537371" y="4757857"/>
            <a:ext cx="348972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Океанические границы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537371" y="5238274"/>
            <a:ext cx="483286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Места столкновения океанических плит, ведущие к формированию островов и глубоководных жёлобов.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2C0690-6742-4A47-9368-540A6298B74B}"/>
              </a:ext>
            </a:extLst>
          </p:cNvPr>
          <p:cNvSpPr txBox="1"/>
          <p:nvPr/>
        </p:nvSpPr>
        <p:spPr>
          <a:xfrm>
            <a:off x="87083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2008346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Тектонические процессы: плиточное движение и геологические явления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459831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  <a:ln/>
        </p:spPr>
      </p:sp>
      <p:sp>
        <p:nvSpPr>
          <p:cNvPr id="7" name="Text 4"/>
          <p:cNvSpPr/>
          <p:nvPr/>
        </p:nvSpPr>
        <p:spPr>
          <a:xfrm>
            <a:off x="4662130" y="4639985"/>
            <a:ext cx="15728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12913" y="4674632"/>
            <a:ext cx="319611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Плиточное движение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12913" y="5155049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Движение литосферных плит, ведущее к образованию гор и подводных хребтов.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255085" y="459831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  <a:ln/>
        </p:spPr>
      </p:sp>
      <p:sp>
        <p:nvSpPr>
          <p:cNvPr id="11" name="Text 8"/>
          <p:cNvSpPr/>
          <p:nvPr/>
        </p:nvSpPr>
        <p:spPr>
          <a:xfrm>
            <a:off x="9404033" y="4639985"/>
            <a:ext cx="20204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977199" y="4674632"/>
            <a:ext cx="350043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Геологические явления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977199" y="5155049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Включают в себя землетрясения, вулканизм, и формирование плато и горных систем.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76287C-4E47-45B3-B2FE-1E8F78BB7091}"/>
              </a:ext>
            </a:extLst>
          </p:cNvPr>
          <p:cNvSpPr txBox="1"/>
          <p:nvPr/>
        </p:nvSpPr>
        <p:spPr>
          <a:xfrm>
            <a:off x="87083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2799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Роль литосферы в формировании рельефа и геологических структур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861078"/>
            <a:ext cx="10554414" cy="1347907"/>
          </a:xfrm>
          <a:prstGeom prst="rect">
            <a:avLst/>
          </a:prstGeom>
          <a:solidFill>
            <a:srgbClr val="EFE7D6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4001929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Рельеф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41181" y="4001929"/>
            <a:ext cx="482905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Формируется деформациями и разрушением литосферы, включая поднятия и понижения поверхности.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260163" y="5349835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Геологические структуры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1181" y="5349835"/>
            <a:ext cx="482905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Включают в себя различные формации, такие как хребты, ложбины и плато.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07FFB-F618-4FE9-9BD0-E449AC69C23F}"/>
              </a:ext>
            </a:extLst>
          </p:cNvPr>
          <p:cNvSpPr txBox="1"/>
          <p:nvPr/>
        </p:nvSpPr>
        <p:spPr>
          <a:xfrm>
            <a:off x="87083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727835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Влияние литосферы на жизнь на Земле: горы, вулканы и землетрясения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4366379"/>
            <a:ext cx="511052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30K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378041" y="5310545"/>
            <a:ext cx="243030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Горные системы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37993" y="5790962"/>
            <a:ext cx="51105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Более 30 000 гор с высотой более 3000 метров на поверхности Земли.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81768" y="4366379"/>
            <a:ext cx="5110639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1325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926116" y="531054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Вулканы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481768" y="5790962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Существует примерно 1325 активных вулканов на земной поверхности.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F10F0B-BDA4-4457-B5F2-93365A8F0A3E}"/>
              </a:ext>
            </a:extLst>
          </p:cNvPr>
          <p:cNvSpPr txBox="1"/>
          <p:nvPr/>
        </p:nvSpPr>
        <p:spPr>
          <a:xfrm>
            <a:off x="87083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549962"/>
            <a:ext cx="970371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Заключение и основные выводы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688675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EFE7D6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910846"/>
            <a:ext cx="314396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Значение литосферы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0163" y="4391263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Литосфера - фундаментальный элемент геологических и географических процессов на Земле.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3688675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EFE7D6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3910846"/>
            <a:ext cx="28952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Важность изучения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4391263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Понимание литосферы помогает прогнозировать геологические явления и защищать жизнь на Земле.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771A96-6D4E-46A8-9695-21D45512D7AD}"/>
              </a:ext>
            </a:extLst>
          </p:cNvPr>
          <p:cNvSpPr txBox="1"/>
          <p:nvPr/>
        </p:nvSpPr>
        <p:spPr>
          <a:xfrm>
            <a:off x="87083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366</Words>
  <Application>Microsoft Office PowerPoint</Application>
  <PresentationFormat>Произвольный</PresentationFormat>
  <Paragraphs>62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2024-02-14T14:52:24Z</dcterms:created>
  <dcterms:modified xsi:type="dcterms:W3CDTF">2024-02-14T14:57:08Z</dcterms:modified>
</cp:coreProperties>
</file>