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5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108127"/>
            <a:ext cx="7315200" cy="2417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304"/>
              </a:lnSpc>
              <a:buNone/>
            </a:pPr>
            <a:r>
              <a:rPr lang="en-US" sz="3800" b="1" kern="0" spc="-101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Как ладить с людьми? - презентация для классного часа в 5 классе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2646505"/>
            <a:ext cx="7315200" cy="27317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Привет друзья! Сегодня мы будем разговаривать о том, как вести себя и общаться с другими людьми. Общение - это важный навык, который поможет нам строить крепкие дружеские отношения, разрешать конфликты и проявлять заботу к окружающим. Давайте вместе изучим основные принципы вежливого и уважительного общения, узнаем, как развивать эмпатию и решать конфликтные ситуации. Готовы начать?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2E077-A8FB-4665-9E41-D22C172DF06F}"/>
              </a:ext>
            </a:extLst>
          </p:cNvPr>
          <p:cNvSpPr txBox="1"/>
          <p:nvPr/>
        </p:nvSpPr>
        <p:spPr>
          <a:xfrm>
            <a:off x="7315200" y="518662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"Как ладить с людьми?"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C2606E-DE61-4F30-AC8F-29D0DC92D93C}"/>
              </a:ext>
            </a:extLst>
          </p:cNvPr>
          <p:cNvSpPr txBox="1"/>
          <p:nvPr/>
        </p:nvSpPr>
        <p:spPr>
          <a:xfrm>
            <a:off x="87086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340525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Знакомство с основными правилами общения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2846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Вежливость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3854053"/>
            <a:ext cx="294941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Вежливость - это основа хороших манер. Мы узнаем, почему важно быть вежливыми и какие правила помогут нам проявлять внимание и заботу к окружающим.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284696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Уважение к мнению других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201239"/>
            <a:ext cx="294941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Уважение к мнению других - это признак взрослости и терпимости. Мы обсудим, почему важно уважать точки зрения других и как это поможет нам строить дружеские отношения.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284696"/>
            <a:ext cx="284618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Активное слушание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3854053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Научимся быть внимательными слушателями и проявлять интерес к тому, что говорят другие. Важно уметь слушать и понимать точку зрения собеседника.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0F2D-F368-4F15-B843-BD62A4F041E8}"/>
              </a:ext>
            </a:extLst>
          </p:cNvPr>
          <p:cNvSpPr txBox="1"/>
          <p:nvPr/>
        </p:nvSpPr>
        <p:spPr>
          <a:xfrm>
            <a:off x="87086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3053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662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547104" y="3252787"/>
            <a:ext cx="9536192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49"/>
              </a:lnSpc>
              <a:buNone/>
            </a:pPr>
            <a:r>
              <a:rPr lang="en-US" sz="4199" b="1" kern="0" spc="-84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Развитие эмпатии через игровые упражнения</a:t>
            </a:r>
            <a:endParaRPr lang="en-US" sz="4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547104" y="5072301"/>
            <a:ext cx="479941" cy="479941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699147" y="5112306"/>
            <a:ext cx="175736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2519" b="1" kern="0" spc="-50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5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240286" y="5145643"/>
            <a:ext cx="2343388" cy="666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b="1" kern="0" spc="-4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Понимание эмоций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240286" y="5939790"/>
            <a:ext cx="2343388" cy="1365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7"/>
              </a:lnSpc>
              <a:buNone/>
            </a:pPr>
            <a:r>
              <a:rPr lang="en-US" sz="168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Узнаем, как понимать эмоции других людей и почему это важно для укрепления отношений.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796915" y="5072301"/>
            <a:ext cx="479941" cy="479941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948958" y="5112306"/>
            <a:ext cx="175736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2519" b="1" kern="0" spc="-50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5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490097" y="5145643"/>
            <a:ext cx="2343388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b="1" kern="0" spc="-4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Сопереживание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490097" y="5606653"/>
            <a:ext cx="2343388" cy="17067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7"/>
              </a:lnSpc>
              <a:buNone/>
            </a:pPr>
            <a:r>
              <a:rPr lang="en-US" sz="168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Научимся сопереживать, проявлять заботу и поддержку в трудные моменты для наших друзей и близких.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9046726" y="5072301"/>
            <a:ext cx="479941" cy="479941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198769" y="5112306"/>
            <a:ext cx="175736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2519" b="1" kern="0" spc="-50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5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9739908" y="5145643"/>
            <a:ext cx="2343388" cy="666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b="1" kern="0" spc="-4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Разрешение конфликтов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739908" y="5939790"/>
            <a:ext cx="2343388" cy="17067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7"/>
              </a:lnSpc>
              <a:buNone/>
            </a:pPr>
            <a:r>
              <a:rPr lang="en-US" sz="168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Познакомимся с методами разрешения конфликтов и узнаем, как помогать другим в трудных ситуациях.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51328-4C03-469D-A628-905D76C90976}"/>
              </a:ext>
            </a:extLst>
          </p:cNvPr>
          <p:cNvSpPr txBox="1"/>
          <p:nvPr/>
        </p:nvSpPr>
        <p:spPr>
          <a:xfrm>
            <a:off x="87086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kern="0" spc="-87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Важность вежливости и уважения к мнению других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4688" y="2540913"/>
            <a:ext cx="287131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Взаимное уважение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2646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Поговорим о важности уважительного отношения друг к другу и покажем, как оно помогает сближаться и развивать отношения.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646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Толерантность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22646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Обсудим, что такое толерантность и почему важно уважать мнение других людей, даже если оно отличается от нашего.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64688" y="6076355"/>
            <a:ext cx="2953226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Вежливость в жизни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22646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 примерах из реальной жизни покажем, как правильное общение и вежливость могут повлиять на качество наших отношений.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77896A-6F9D-4EA1-AD38-C38D8081496B}"/>
              </a:ext>
            </a:extLst>
          </p:cNvPr>
          <p:cNvSpPr txBox="1"/>
          <p:nvPr/>
        </p:nvSpPr>
        <p:spPr>
          <a:xfrm>
            <a:off x="87086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83894" y="607576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b="1" kern="0" spc="-87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Ролевая игра: разрешение конфликтных ситуаций</a:t>
            </a:r>
            <a:endParaRPr lang="en-US" sz="43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92385" y="2315170"/>
            <a:ext cx="44053" cy="5306854"/>
          </a:xfrm>
          <a:prstGeom prst="roundRect">
            <a:avLst>
              <a:gd name="adj" fmla="val 225099"/>
            </a:avLst>
          </a:prstGeom>
          <a:solidFill>
            <a:srgbClr val="D1B6E1"/>
          </a:solidFill>
          <a:ln/>
        </p:spPr>
      </p:sp>
      <p:sp>
        <p:nvSpPr>
          <p:cNvPr id="7" name="Shape 3"/>
          <p:cNvSpPr/>
          <p:nvPr/>
        </p:nvSpPr>
        <p:spPr>
          <a:xfrm>
            <a:off x="5062299" y="2713077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D1B6E1"/>
          </a:solidFill>
          <a:ln/>
        </p:spPr>
      </p:sp>
      <p:sp>
        <p:nvSpPr>
          <p:cNvPr id="8" name="Shape 4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723686" y="2528649"/>
            <a:ext cx="18145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026348" y="2535436"/>
            <a:ext cx="385953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Идентификация проблемы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026348" y="3011924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Подробно изучим, как распознать и понять причины возникновения конфликтов в общении.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062299" y="4555450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D1B6E1"/>
          </a:solidFill>
          <a:ln/>
        </p:spPr>
      </p:sp>
      <p:sp>
        <p:nvSpPr>
          <p:cNvPr id="13" name="Shape 9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23686" y="4371023"/>
            <a:ext cx="18145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026348" y="4377809"/>
            <a:ext cx="3762494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Эмоциональный контроль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026348" y="4854297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Научимся контролировать свои эмоции и находить конструктивные способы разрешения конфликтов в общении.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062299" y="6397823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D1B6E1"/>
          </a:solidFill>
          <a:ln/>
        </p:spPr>
      </p:sp>
      <p:sp>
        <p:nvSpPr>
          <p:cNvPr id="18" name="Shape 14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23686" y="6213396"/>
            <a:ext cx="18145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6026348" y="6220182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Поиск решения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6026348" y="6696670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Вместе найдем оптимальные пути разрешения конфликтных ситуаций и покажем, как они могут быть применены на практике.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7E0A9D-3968-42D8-8347-1C8272EC7AD1}"/>
              </a:ext>
            </a:extLst>
          </p:cNvPr>
          <p:cNvSpPr txBox="1"/>
          <p:nvPr/>
        </p:nvSpPr>
        <p:spPr>
          <a:xfrm>
            <a:off x="87086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1421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Презентация "Правила общения"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3036213"/>
            <a:ext cx="4542115" cy="2490431"/>
          </a:xfrm>
          <a:prstGeom prst="roundRect">
            <a:avLst>
              <a:gd name="adj" fmla="val 4984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62990" y="3266003"/>
            <a:ext cx="35810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Активная слушательская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62990" y="3746421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Узнаем, как активное слушание помогает укреплять дружеские отношения и делает общение более гармоничным.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597485" y="3036213"/>
            <a:ext cx="4542115" cy="2490431"/>
          </a:xfrm>
          <a:prstGeom prst="roundRect">
            <a:avLst>
              <a:gd name="adj" fmla="val 4984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827276" y="3266003"/>
            <a:ext cx="374118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Эмоциональный разговор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27276" y="3746421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Важность умения открывать свои эмоции и понимать эмоции окружающих для успешного общения.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833199" y="5765331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62990" y="5995121"/>
            <a:ext cx="30756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Позитивное общение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062990" y="6475538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Как правильное общение и позитивный настрой помогают создавать теплую и дружелюбную атмосферу в общении.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A3502-7D77-46BF-B54D-9004AED43606}"/>
              </a:ext>
            </a:extLst>
          </p:cNvPr>
          <p:cNvSpPr txBox="1"/>
          <p:nvPr/>
        </p:nvSpPr>
        <p:spPr>
          <a:xfrm>
            <a:off x="87086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003102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Групповая дискуссия: проявление интереса к заботам друзей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35930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91672" y="3634740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55313" y="3669387"/>
            <a:ext cx="376416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Внимательное отношение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4149804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Познакомимся с тем, почему важно проявлять интерес и внимание к проблемам и радостям наших друзей.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97485" y="35930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55957" y="3634740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19599" y="3669387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Совместное решение проблем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19599" y="449699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Научимся находить решения совместно с друзьями и делиться опытом в решении конфликтов.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3199" y="595895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91672" y="6000631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55313" y="6035278"/>
            <a:ext cx="499526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Построение дружеских отношений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55313" y="6515695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Как внимательность и забота помогают нам укреплять наши дружеские отношения и делают нас лучше.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E6F53-DB49-4F56-A50C-3B9D829892E2}"/>
              </a:ext>
            </a:extLst>
          </p:cNvPr>
          <p:cNvSpPr txBox="1"/>
          <p:nvPr/>
        </p:nvSpPr>
        <p:spPr>
          <a:xfrm>
            <a:off x="87086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89726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Подведение итогов и мотивация к позитивному общению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841433"/>
            <a:ext cx="4800124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105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359706" y="47855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Важные 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266015"/>
            <a:ext cx="480012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Подведем итоги и выделение основные навыки вежливого общения и разрешения конфликтов, которые мы усвоили.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1768" y="3841433"/>
            <a:ext cx="4800124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105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5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357354" y="4785598"/>
            <a:ext cx="304883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Ключевые принципы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81768" y="5266015"/>
            <a:ext cx="480012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Перечислим ключевые принципы, которые помогут нам в будущем в общении и разрешении конфликтов.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F6AF2-F1B0-4C55-9F71-4199487F31E2}"/>
              </a:ext>
            </a:extLst>
          </p:cNvPr>
          <p:cNvSpPr txBox="1"/>
          <p:nvPr/>
        </p:nvSpPr>
        <p:spPr>
          <a:xfrm>
            <a:off x="87086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575</Words>
  <Application>Microsoft Office PowerPoint</Application>
  <PresentationFormat>Произвольный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2024-02-28T15:29:52Z</dcterms:created>
  <dcterms:modified xsi:type="dcterms:W3CDTF">2024-02-28T15:42:38Z</dcterms:modified>
</cp:coreProperties>
</file>