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88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743954"/>
            <a:ext cx="7315199" cy="13352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6000" b="1" kern="0" spc="-157" dirty="0" err="1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Эволюция</a:t>
            </a:r>
            <a:r>
              <a:rPr lang="en-US" sz="6000" b="1" kern="0" spc="-157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</a:t>
            </a:r>
            <a:r>
              <a:rPr lang="en-US" sz="6000" b="1" kern="0" spc="-157" dirty="0" err="1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звезд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2243751"/>
            <a:ext cx="7315199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Эта презентация будет посвящена эволюции звезд и ее важному влиянию на наше понимание вселенной. Мы рассмотрим различные этапы развития звезд, их особенности и влияние массы на этот процесс. Также мы изучим эволюцию звезд в тесных двойных системах и заключим урок рефлексией и основными выводами.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B257B-66F6-42C7-995D-93648E0C248F}"/>
              </a:ext>
            </a:extLst>
          </p:cNvPr>
          <p:cNvSpPr txBox="1"/>
          <p:nvPr/>
        </p:nvSpPr>
        <p:spPr>
          <a:xfrm>
            <a:off x="0" y="472802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"Эволюция звезд"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1532F-87E2-4776-91F2-22AFF14D1891}"/>
              </a:ext>
            </a:extLst>
          </p:cNvPr>
          <p:cNvSpPr txBox="1"/>
          <p:nvPr/>
        </p:nvSpPr>
        <p:spPr>
          <a:xfrm>
            <a:off x="12828851" y="480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47713"/>
            <a:ext cx="755368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Введение в эволюцию звезд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144310" y="1775341"/>
            <a:ext cx="44410" cy="5706427"/>
          </a:xfrm>
          <a:prstGeom prst="roundRect">
            <a:avLst>
              <a:gd name="adj" fmla="val 225151"/>
            </a:avLst>
          </a:prstGeom>
          <a:solidFill>
            <a:srgbClr val="2A1999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17664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2A1999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194893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89839" y="1990606"/>
            <a:ext cx="1531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88513" y="1997512"/>
            <a:ext cx="28546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Формирование звезд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388513" y="2477929"/>
            <a:ext cx="77510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Начнем с более ранних стадий, когда звезда только формируется из газа и пыли в космосе. Это захватывающий и важный момент в эволюции.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416427" y="438977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2A1999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41620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66383" y="4203740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88513" y="421064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Этапы жизни звезд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388513" y="4691063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Углубимся в разные этапы жизни звезд, начиная с рождения, через зрелость и заканчивая завершением своего существования.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416427" y="624750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2A1999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60198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61502" y="6061472"/>
            <a:ext cx="2097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388513" y="6068378"/>
            <a:ext cx="42491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Важность понимания эволюции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388513" y="654879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Поясним, почему понимание эволюции звезд является ключом к пониманию многочисленных астрономических явлений.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016956-0ED3-462B-BBC7-1BE7A8CF9C05}"/>
              </a:ext>
            </a:extLst>
          </p:cNvPr>
          <p:cNvSpPr txBox="1"/>
          <p:nvPr/>
        </p:nvSpPr>
        <p:spPr>
          <a:xfrm>
            <a:off x="12828851" y="480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83475"/>
            <a:ext cx="944725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Начальные стадии эволюции звёзд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222188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888700"/>
            <a:ext cx="28546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Формирование звезд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369118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Исследование процесса образования звезд и ключевых этапов, сопровождающих данный процесс.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222188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388870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Протозвезды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436911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Рассмотрение физических характеристик и свойств звезд в начальной стадии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222188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3888700"/>
            <a:ext cx="2840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Звездные питомники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4369118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Изучение облаков газа и пыли, где происходит рождение звезд.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9F6D0-E407-4B1E-BD34-E68CC413633C}"/>
              </a:ext>
            </a:extLst>
          </p:cNvPr>
          <p:cNvSpPr txBox="1"/>
          <p:nvPr/>
        </p:nvSpPr>
        <p:spPr>
          <a:xfrm>
            <a:off x="12828851" y="480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939052"/>
            <a:ext cx="940891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Влияние массы на эволюцию звезд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1888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Масса и яркость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758208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Обсудим взаимосвязь массы звезды с ее яркостью и продолжительностью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37993" y="5024318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Рассмотрим, как масса влияет на выбор пути эволюции звезды.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188851"/>
            <a:ext cx="29584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Классификация звезд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743932" y="3758208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Изучим классификацию звезд по массе и как это связано с их эволюцией.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1888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Сверхновые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449872" y="3758208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Обсудим, почему масса имеет решающее значение для финальной стадии эволюции звезд.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68FF9-1F19-48E4-9FEB-4417641839DE}"/>
              </a:ext>
            </a:extLst>
          </p:cNvPr>
          <p:cNvSpPr txBox="1"/>
          <p:nvPr/>
        </p:nvSpPr>
        <p:spPr>
          <a:xfrm>
            <a:off x="12828851" y="480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3981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869525" y="2854523"/>
            <a:ext cx="8891349" cy="11696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06"/>
              </a:lnSpc>
              <a:buNone/>
            </a:pPr>
            <a:r>
              <a:rPr lang="en-US" sz="3685" b="1" kern="0" spc="-11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Особенности эволюции в тесных двойных системах</a:t>
            </a:r>
            <a:endParaRPr lang="en-US" sz="36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25" y="4304943"/>
            <a:ext cx="2963704" cy="748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056692" y="5334357"/>
            <a:ext cx="2589371" cy="584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03"/>
              </a:lnSpc>
              <a:buNone/>
            </a:pPr>
            <a:r>
              <a:rPr lang="en-US" sz="1842" b="1" kern="0" spc="-5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Взаимодействие звезд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056692" y="6031468"/>
            <a:ext cx="2589371" cy="14972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8"/>
              </a:lnSpc>
              <a:buNone/>
            </a:pPr>
            <a:r>
              <a:rPr lang="en-US" sz="1474" kern="0" spc="-2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Рассмотрение влияния близкого расположения звезд на их эволюцию и взаимодействие друг с другом.</a:t>
            </a:r>
            <a:endParaRPr lang="en-US" sz="14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229" y="4304943"/>
            <a:ext cx="2963823" cy="74866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020395" y="5334357"/>
            <a:ext cx="2339816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3"/>
              </a:lnSpc>
              <a:buNone/>
            </a:pPr>
            <a:r>
              <a:rPr lang="en-US" sz="1842" b="1" kern="0" spc="-5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Обмен веществом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6020395" y="5739051"/>
            <a:ext cx="2589490" cy="11977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8"/>
              </a:lnSpc>
              <a:buNone/>
            </a:pPr>
            <a:r>
              <a:rPr lang="en-US" sz="1474" kern="0" spc="-2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Изучение процессов обмена веществом между звездами в тесных двойных системах и их последствия.</a:t>
            </a:r>
            <a:endParaRPr lang="en-US" sz="14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7052" y="4304943"/>
            <a:ext cx="2963823" cy="74866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984218" y="5334357"/>
            <a:ext cx="2339816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3"/>
              </a:lnSpc>
              <a:buNone/>
            </a:pPr>
            <a:r>
              <a:rPr lang="en-US" sz="1842" b="1" kern="0" spc="-5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Финальные стадии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8984218" y="5739051"/>
            <a:ext cx="2589490" cy="11977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8"/>
              </a:lnSpc>
              <a:buNone/>
            </a:pPr>
            <a:r>
              <a:rPr lang="en-US" sz="1474" kern="0" spc="-2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Описание особенностей завершающих этапов эволюции звезд в тесных бинарных системах.</a:t>
            </a:r>
            <a:endParaRPr lang="en-US" sz="14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98C9FB-9546-405D-BD4A-4FFB3F5F7654}"/>
              </a:ext>
            </a:extLst>
          </p:cNvPr>
          <p:cNvSpPr txBox="1"/>
          <p:nvPr/>
        </p:nvSpPr>
        <p:spPr>
          <a:xfrm>
            <a:off x="12828851" y="480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55353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Графическая интерпретация эволюции звезд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4386620"/>
            <a:ext cx="10554414" cy="1289447"/>
          </a:xfrm>
          <a:prstGeom prst="roundRect">
            <a:avLst>
              <a:gd name="adj" fmla="val 775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45613" y="4394240"/>
            <a:ext cx="10538103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68855" y="4535091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Процесс звездообразования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85009" y="4535091"/>
            <a:ext cx="3060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Постоянное сияние звезд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297353" y="4535091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Сверхновые вспышки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2045613" y="5031343"/>
            <a:ext cx="10538103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2268855" y="5172194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Гравитационный коллапс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785009" y="5172194"/>
            <a:ext cx="3060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Звездный ветер и излучение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297353" y="5172194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Финальный коллапс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42D4C7-09D6-49DC-8898-970F8C6E7D69}"/>
              </a:ext>
            </a:extLst>
          </p:cNvPr>
          <p:cNvSpPr txBox="1"/>
          <p:nvPr/>
        </p:nvSpPr>
        <p:spPr>
          <a:xfrm>
            <a:off x="12828851" y="480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44447"/>
            <a:ext cx="101657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Завершающий этап урока: Рефлексия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494246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kern="0" spc="-157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204448" y="44384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Важность урока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37993" y="4918829"/>
            <a:ext cx="51105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Подведение итогов и обсуждение важности изучения эволюции звезд для понимания космоса.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81768" y="3494246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kern="0" spc="-157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2852" y="4438412"/>
            <a:ext cx="300835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Осознание масштабов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481768" y="4918829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Рефлексия над тем, как эволюция звезд позволяет нам понять масштабы и продолжительность процессов во Вселенной.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DB47C-1C4C-4E66-A466-940705463905}"/>
              </a:ext>
            </a:extLst>
          </p:cNvPr>
          <p:cNvSpPr txBox="1"/>
          <p:nvPr/>
        </p:nvSpPr>
        <p:spPr>
          <a:xfrm>
            <a:off x="12828851" y="480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3461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Заключение и основные выводы урока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3241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4154" y="3283387"/>
            <a:ext cx="1531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2913" y="33180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Новое понимание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12913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Ученики теперь осознают важность изучения эволюции звезд для понимания космических процессов.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255085" y="3241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404985" y="3283387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977199" y="33180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Глубина знаний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977199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Урок расширил понимание учеников о масштабах и длительности процессов во Вселенной.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90799" y="561582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35818" y="5657493"/>
            <a:ext cx="2097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12913" y="569214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Вдохновение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212913" y="617255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Ученики вдохновлены красотой и сложностью эволюции звезд и готовы к новым открытиям в астрономии.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F4EE5A-75ED-4FDC-8AA9-C7114819267C}"/>
              </a:ext>
            </a:extLst>
          </p:cNvPr>
          <p:cNvSpPr txBox="1"/>
          <p:nvPr/>
        </p:nvSpPr>
        <p:spPr>
          <a:xfrm>
            <a:off x="12828851" y="480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447</Words>
  <Application>Microsoft Office PowerPoint</Application>
  <PresentationFormat>Произвольный</PresentationFormat>
  <Paragraphs>77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2024-02-26T13:04:26Z</dcterms:created>
  <dcterms:modified xsi:type="dcterms:W3CDTF">2024-02-26T13:09:33Z</dcterms:modified>
</cp:coreProperties>
</file>