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9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83140"/>
            <a:ext cx="7315199" cy="41662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15 апреля - День экологических знаний - презентация для классного часа в 6 классе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2DEBB-6D67-4C42-9394-60AB578BB750}"/>
              </a:ext>
            </a:extLst>
          </p:cNvPr>
          <p:cNvSpPr txBox="1"/>
          <p:nvPr/>
        </p:nvSpPr>
        <p:spPr>
          <a:xfrm>
            <a:off x="1" y="4671317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"15 апреля - День экологических знаний"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DD8F9-8FFC-4C58-9AC6-36158A2EABE1}"/>
              </a:ext>
            </a:extLst>
          </p:cNvPr>
          <p:cNvSpPr txBox="1"/>
          <p:nvPr/>
        </p:nvSpPr>
        <p:spPr>
          <a:xfrm>
            <a:off x="1284514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54467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Что такое День экологических знаний?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4287322"/>
            <a:ext cx="74776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День экологических знаний - это особый праздник, посвященный популяризации экологических знаний, формированию уважительного отношения к окружающей среде, и пониманию важности сохранения природы. Этот день направлен на привлечение внимания к экологическим проблемам и поощрение участия в различных мероприятиях, направленных на охрану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72A15-8741-4B68-BCC5-317A61A6F6E2}"/>
              </a:ext>
            </a:extLst>
          </p:cNvPr>
          <p:cNvSpPr txBox="1"/>
          <p:nvPr/>
        </p:nvSpPr>
        <p:spPr>
          <a:xfrm>
            <a:off x="1284514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74050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История возникновения праздника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44310" y="2696051"/>
            <a:ext cx="44410" cy="4559498"/>
          </a:xfrm>
          <a:prstGeom prst="roundRect">
            <a:avLst>
              <a:gd name="adj" fmla="val 225151"/>
            </a:avLst>
          </a:prstGeom>
          <a:solidFill>
            <a:srgbClr val="C3D4CC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309735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3D4CC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286964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01388" y="2911316"/>
            <a:ext cx="13001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88513" y="291822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Событие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388513" y="3398639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История Дня экологических знаний уходит корнями в желании общества привлечь внимание к экологическим проблемам. Праздник возник в ответ на усиливающееся влияние человечества на окружающую среду.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416427" y="531048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C3D4CC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508277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62454" y="5124450"/>
            <a:ext cx="2080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88513" y="513135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Значимость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388513" y="5611773"/>
            <a:ext cx="77510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Начиная со своего возникновения, День экологических знаний стал платформой для поддержки и поощрения деятельности, направленной на экологическое образование и увеличение осведомленности о проблемах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901D8-F778-4A0F-A251-69DF60AE4ED2}"/>
              </a:ext>
            </a:extLst>
          </p:cNvPr>
          <p:cNvSpPr txBox="1"/>
          <p:nvPr/>
        </p:nvSpPr>
        <p:spPr>
          <a:xfrm>
            <a:off x="1284514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11491" y="840105"/>
            <a:ext cx="7693819" cy="12084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58"/>
              </a:lnSpc>
              <a:buNone/>
            </a:pPr>
            <a:r>
              <a:rPr lang="en-US" sz="380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Зачем нужно знать об экологии?</a:t>
            </a:r>
            <a:endParaRPr lang="en-US" sz="38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491" y="2338626"/>
            <a:ext cx="386715" cy="38671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11491" y="2918698"/>
            <a:ext cx="2417088" cy="3020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9"/>
              </a:lnSpc>
              <a:buNone/>
            </a:pPr>
            <a:r>
              <a:rPr lang="en-US" sz="1903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Самопознание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211491" y="3336727"/>
            <a:ext cx="3701891" cy="1237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523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Понимание экологических принципов способствует осознанному взаимодействию с природой и ответственной жизнедеятельности.</a:t>
            </a:r>
            <a:endParaRPr lang="en-US" sz="15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3418" y="2338626"/>
            <a:ext cx="386715" cy="38671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203418" y="2918698"/>
            <a:ext cx="2417088" cy="3020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9"/>
              </a:lnSpc>
              <a:buNone/>
            </a:pPr>
            <a:r>
              <a:rPr lang="en-US" sz="1903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Здоровье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0203418" y="3336727"/>
            <a:ext cx="3701891" cy="9279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523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Знание об экологии помогает поддерживать здоровую окружающую среду и собственное здоровье.</a:t>
            </a:r>
            <a:endParaRPr lang="en-US" sz="15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491" y="5154097"/>
            <a:ext cx="386715" cy="38671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211491" y="5734169"/>
            <a:ext cx="2787134" cy="3020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79"/>
              </a:lnSpc>
              <a:buNone/>
            </a:pPr>
            <a:r>
              <a:rPr lang="en-US" sz="1903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Устойчивое развитие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6211491" y="6152198"/>
            <a:ext cx="3701891" cy="12372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6"/>
              </a:lnSpc>
              <a:buNone/>
            </a:pPr>
            <a:r>
              <a:rPr lang="en-US" sz="1523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Экологически осознанное поведение способствует устойчивому развитию общества и сохранению природных ресурсов.</a:t>
            </a:r>
            <a:endParaRPr lang="en-US" sz="15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C573B9-2F57-4DD6-A94C-A833388429F0}"/>
              </a:ext>
            </a:extLst>
          </p:cNvPr>
          <p:cNvSpPr txBox="1"/>
          <p:nvPr/>
        </p:nvSpPr>
        <p:spPr>
          <a:xfrm>
            <a:off x="1284514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461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Какие проблемы экологии существуют в мире?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18103" y="3283387"/>
            <a:ext cx="13001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3318034"/>
            <a:ext cx="301823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Изменение климата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Ученые обнаружили явные признаки изменения климата, включая потепление, наводнения и засухи.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32417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43456" y="3283387"/>
            <a:ext cx="2080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3318034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Уничтожение биоразнообразия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4145637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Потеря видов и исчезновение экосистем угрожают биоразнообразию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61582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76312" y="5657493"/>
            <a:ext cx="21371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5692140"/>
            <a:ext cx="48758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Загрязнение окружающей среды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17255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Проблемы с отходами, загрязнением воды и воздуха продолжают негативно влиять на экосистемы.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FF45C0-6804-4814-9A85-F6FFD9FF8D34}"/>
              </a:ext>
            </a:extLst>
          </p:cNvPr>
          <p:cNvSpPr txBox="1"/>
          <p:nvPr/>
        </p:nvSpPr>
        <p:spPr>
          <a:xfrm>
            <a:off x="1284514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83663"/>
            <a:ext cx="970145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Как мы можем помочь природе?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933462"/>
            <a:ext cx="27859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Энергосбережение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502819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Повседневные шаги, такие как выключение света и использование энергоэффективных приборов, могут помочь снизить негативное воздействие на окружающую среду.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2933462"/>
            <a:ext cx="305002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Утилизация отходов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502819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Правильная сортировка мусора и вторичная переработка помогают снизить количество отходов и уменьшить загрязнение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2933462"/>
            <a:ext cx="315634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Поддержка экологических проектов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197191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Активное участие в экологических программах и проектах может значительно влиять на состояние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5ABDD-0A12-49A0-BBE0-DC9038561BA0}"/>
              </a:ext>
            </a:extLst>
          </p:cNvPr>
          <p:cNvSpPr txBox="1"/>
          <p:nvPr/>
        </p:nvSpPr>
        <p:spPr>
          <a:xfrm>
            <a:off x="1284514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06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65320" y="592336"/>
            <a:ext cx="9357360" cy="1346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01"/>
              </a:lnSpc>
              <a:buNone/>
            </a:pPr>
            <a:r>
              <a:rPr lang="en-US" sz="4241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Примеры успешных экологических проектов</a:t>
            </a:r>
            <a:endParaRPr lang="en-US" sz="42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20" y="2261473"/>
            <a:ext cx="1077039" cy="172331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865376" y="2476857"/>
            <a:ext cx="2692718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Зеленые крыши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865376" y="2942630"/>
            <a:ext cx="795730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Проект по созданию зеленых покрытий на крышах зданий позволяет улучшить качество воздуха и снизить температуру в городе.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320" y="3984784"/>
            <a:ext cx="1077039" cy="193024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65376" y="4200168"/>
            <a:ext cx="3434953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Велосипедные дорожки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865376" y="4665940"/>
            <a:ext cx="7957304" cy="1033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Строительство велосипедных дорожек способствует уменьшению выбросов углекислого газа и созданию здоровых и комфортных городских пространств.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320" y="5915025"/>
            <a:ext cx="1077039" cy="172331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865376" y="6130409"/>
            <a:ext cx="3134916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20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Solar Energy Projects</a:t>
            </a:r>
            <a:endParaRPr lang="en-US" sz="2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865376" y="6596182"/>
            <a:ext cx="7957304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169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Использование солнечной энергии в домах и офисах снижает </a:t>
            </a:r>
            <a:r>
              <a:rPr lang="en-US" sz="1696" dirty="0" err="1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зависимость</a:t>
            </a:r>
            <a:r>
              <a:rPr lang="en-US" sz="169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о</a:t>
            </a:r>
            <a:r>
              <a:rPr lang="ru-RU" sz="169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</a:t>
            </a:r>
            <a:r>
              <a:rPr lang="en-US" sz="169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н</a:t>
            </a:r>
            <a:r>
              <a:rPr lang="ru-RU" sz="1696" dirty="0" err="1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ево</a:t>
            </a:r>
            <a:r>
              <a:rPr lang="en-US" sz="1696" dirty="0" err="1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змещаемых</a:t>
            </a:r>
            <a:r>
              <a:rPr lang="en-US" sz="1696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 источников энергии.</a:t>
            </a:r>
            <a:endParaRPr lang="en-US" sz="16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8685B-1725-4E2B-BDFC-B64FE5B004AD}"/>
              </a:ext>
            </a:extLst>
          </p:cNvPr>
          <p:cNvSpPr txBox="1"/>
          <p:nvPr/>
        </p:nvSpPr>
        <p:spPr>
          <a:xfrm>
            <a:off x="1284514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58891" y="920115"/>
            <a:ext cx="9370219" cy="20031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58"/>
              </a:lnSpc>
              <a:buNone/>
            </a:pPr>
            <a:r>
              <a:rPr lang="en-US" sz="4207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Какие изменения можно внести в свою жизнь, чтобы быть экологически ответственным?</a:t>
            </a:r>
            <a:endParaRPr lang="en-US" sz="42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58891" y="3243739"/>
            <a:ext cx="4578310" cy="2263854"/>
          </a:xfrm>
          <a:prstGeom prst="roundRect">
            <a:avLst>
              <a:gd name="adj" fmla="val 4248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80109" y="3464957"/>
            <a:ext cx="3615809" cy="333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2103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Устойчивая мобильность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680109" y="3926800"/>
            <a:ext cx="4135874" cy="1025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2"/>
              </a:lnSpc>
              <a:buNone/>
            </a:pPr>
            <a:r>
              <a:rPr lang="en-US" sz="1683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Пересесть на экологически чистый вид транспорта, такой как велосипед, или начать делать пешие прогулки.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0799" y="3243739"/>
            <a:ext cx="4578310" cy="2263854"/>
          </a:xfrm>
          <a:prstGeom prst="roundRect">
            <a:avLst>
              <a:gd name="adj" fmla="val 4248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472017" y="3464957"/>
            <a:ext cx="4135874" cy="667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2103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Снижение энергопотребления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72017" y="4260533"/>
            <a:ext cx="4135874" cy="1025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2"/>
              </a:lnSpc>
              <a:buNone/>
            </a:pPr>
            <a:r>
              <a:rPr lang="en-US" sz="1683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Используйте энергоэффективные источники энергии и уменьшайте расходы на электроэнергию.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58891" y="5721191"/>
            <a:ext cx="9370219" cy="1588175"/>
          </a:xfrm>
          <a:prstGeom prst="roundRect">
            <a:avLst>
              <a:gd name="adj" fmla="val 605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80109" y="5942409"/>
            <a:ext cx="4167188" cy="333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2103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Покупка устойчивых товаров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680109" y="6404253"/>
            <a:ext cx="8927783" cy="6838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2"/>
              </a:lnSpc>
              <a:buNone/>
            </a:pPr>
            <a:r>
              <a:rPr lang="en-US" sz="1683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Покупка товаров с минимальной упаковкой и устойчивым производством снижает воздействие на окружающую среду.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63861-B0D9-4E76-8DD5-FF88710C6FFF}"/>
              </a:ext>
            </a:extLst>
          </p:cNvPr>
          <p:cNvSpPr txBox="1"/>
          <p:nvPr/>
        </p:nvSpPr>
        <p:spPr>
          <a:xfrm>
            <a:off x="1284514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066806"/>
            <a:ext cx="1012197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Заключение и призыв к действию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316605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60%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558058" y="4260771"/>
            <a:ext cx="407027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Перерабатываемые отходы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3" y="4741188"/>
            <a:ext cx="51105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Более 60% бытовых отходов могут быть переработаны для вторичного использования.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81768" y="3316605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40%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5948" y="4260771"/>
            <a:ext cx="3002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B4E4E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Снижение выбросов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481768" y="4741188"/>
            <a:ext cx="511063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Мы можем сократить выбросы вредных веществ в атмосферу на 40%, если будем использовать экологически чистые источники 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E1C9C-178B-49A7-98EF-B7C068BE1943}"/>
              </a:ext>
            </a:extLst>
          </p:cNvPr>
          <p:cNvSpPr txBox="1"/>
          <p:nvPr/>
        </p:nvSpPr>
        <p:spPr>
          <a:xfrm>
            <a:off x="1284514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524</Words>
  <Application>Microsoft Office PowerPoint</Application>
  <PresentationFormat>Произвольный</PresentationFormat>
  <Paragraphs>76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2024-02-29T15:22:10Z</dcterms:created>
  <dcterms:modified xsi:type="dcterms:W3CDTF">2024-02-29T15:29:09Z</dcterms:modified>
</cp:coreProperties>
</file>