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64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" y="962194"/>
            <a:ext cx="7315198" cy="12367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4000" kern="0" spc="-157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Численность населения России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2620278"/>
            <a:ext cx="56488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Эта презентация предназначена для урока географии в 8 классе и представляет собой обзор численности населения России с учетом различных демографических показателей, прироста населения, миграции и вызовов, с которыми сталкивается страна в этой области.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6C045-00AB-4A0C-9FA7-F1554E3DB98D}"/>
              </a:ext>
            </a:extLst>
          </p:cNvPr>
          <p:cNvSpPr txBox="1"/>
          <p:nvPr/>
        </p:nvSpPr>
        <p:spPr>
          <a:xfrm>
            <a:off x="1" y="5268962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8 классе по теме: "Численность населения России"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3AB03-C7DE-4978-9550-E73629F266B4}"/>
              </a:ext>
            </a:extLst>
          </p:cNvPr>
          <p:cNvSpPr txBox="1"/>
          <p:nvPr/>
        </p:nvSpPr>
        <p:spPr>
          <a:xfrm>
            <a:off x="1283425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483638"/>
            <a:ext cx="80926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Введение в демографию России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2511266"/>
            <a:ext cx="4542115" cy="2361605"/>
          </a:xfrm>
          <a:prstGeom prst="roundRect">
            <a:avLst>
              <a:gd name="adj" fmla="val 423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0590" y="274105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История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720590" y="3221474"/>
            <a:ext cx="408253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Демография России имеет богатую историю, отражающуюся в ее разнообразных этно-культурных и географических особенностях.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9255085" y="2511266"/>
            <a:ext cx="4542115" cy="2361605"/>
          </a:xfrm>
          <a:prstGeom prst="roundRect">
            <a:avLst>
              <a:gd name="adj" fmla="val 423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84876" y="2741057"/>
            <a:ext cx="228254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Текущая ситуация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484876" y="3221474"/>
            <a:ext cx="408253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настоящее время демографическая ситуация в России подверглась различным изменениям, влияющим на возрастную структуру и рождаемость.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490799" y="5095042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20590" y="5324832"/>
            <a:ext cx="335565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Демографический прогноз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720590" y="5805249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Прогнозы демографического развития могут дать представление о будущей динамике численности населения и его составе.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641816-AB90-4DC5-A2C7-14880D28A95C}"/>
              </a:ext>
            </a:extLst>
          </p:cNvPr>
          <p:cNvSpPr txBox="1"/>
          <p:nvPr/>
        </p:nvSpPr>
        <p:spPr>
          <a:xfrm>
            <a:off x="1283425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40268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Демографические показатели XIX-XXI веков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4346853"/>
            <a:ext cx="347495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Промышленная революция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4916210"/>
            <a:ext cx="50062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Влияние индустриализации на демографические процессы и урбанизацию.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3806" y="4346853"/>
            <a:ext cx="252853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Войны и конфликты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93806" y="4916210"/>
            <a:ext cx="50062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Их влияние на численность населения и внутренние миграции.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D0066C-B91C-4F02-9A4A-8D782CFE665F}"/>
              </a:ext>
            </a:extLst>
          </p:cNvPr>
          <p:cNvSpPr txBox="1"/>
          <p:nvPr/>
        </p:nvSpPr>
        <p:spPr>
          <a:xfrm>
            <a:off x="1283425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35553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Естественный прирост и его факторы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42511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93458" y="4292798"/>
            <a:ext cx="17942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55313" y="432744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Факторы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55313" y="4807863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Факторы, влияющие на прирост населения: рождаемость, смертность, миграция.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97485" y="42511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57743" y="4292798"/>
            <a:ext cx="17942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319599" y="432744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Тенденции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19599" y="4807863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Анализ тенденций в естественном приросте в разные исторические периоды.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9865A7-D83B-483E-BFF3-164D46C3602E}"/>
              </a:ext>
            </a:extLst>
          </p:cNvPr>
          <p:cNvSpPr txBox="1"/>
          <p:nvPr/>
        </p:nvSpPr>
        <p:spPr>
          <a:xfrm>
            <a:off x="1283425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07502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Миграция и ее влияние на численность населения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4019193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kern="0" spc="-157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11M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482221" y="49633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Мигранты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443776"/>
            <a:ext cx="51105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Количество мигрантов, влияющее на динамику численности населения.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81768" y="4019193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kern="0" spc="-157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2.5M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926116" y="49633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Убыль населения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81768" y="5443776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Чистая убыль населения в результате миграционных процессов.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D7DB77-836A-497A-BEF4-2677F3C74EDB}"/>
              </a:ext>
            </a:extLst>
          </p:cNvPr>
          <p:cNvSpPr txBox="1"/>
          <p:nvPr/>
        </p:nvSpPr>
        <p:spPr>
          <a:xfrm>
            <a:off x="1283425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476256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Демографические вызовы и кризисы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99" y="3198257"/>
            <a:ext cx="1110972" cy="17774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35028" y="3420428"/>
            <a:ext cx="26852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Низкая рождаемость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935028" y="3900845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Анализ демографического кризиса, связанного с низкой рождаемостью в некоторых регионах.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799" y="4975741"/>
            <a:ext cx="1110972" cy="17774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35028" y="5197912"/>
            <a:ext cx="282499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Стареющее население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935028" y="5678329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Влияние стареющей демографической структуры на социально-экономическое развитие.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F12C3A-0CBB-4010-9597-FD770439E409}"/>
              </a:ext>
            </a:extLst>
          </p:cNvPr>
          <p:cNvSpPr txBox="1"/>
          <p:nvPr/>
        </p:nvSpPr>
        <p:spPr>
          <a:xfrm>
            <a:off x="1283425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19813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Изменение демографических показателей: анализ графиков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4031218"/>
            <a:ext cx="10554414" cy="2000250"/>
          </a:xfrm>
          <a:prstGeom prst="roundRect">
            <a:avLst>
              <a:gd name="adj" fmla="val 4999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45613" y="4038838"/>
            <a:ext cx="10538103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68855" y="4179689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Рождаемость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85009" y="4179689"/>
            <a:ext cx="306038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Смертность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297353" y="4179689"/>
            <a:ext cx="306419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Ожидаемая продолжительность жизни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045613" y="5031343"/>
            <a:ext cx="10538103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2268855" y="5172194"/>
            <a:ext cx="306419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Графики динамики рождаемости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785009" y="5172194"/>
            <a:ext cx="306038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Графики динамики смертности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297353" y="5172194"/>
            <a:ext cx="306419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Динамика ожидаемой продолжительности жизни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06E2F-B161-4199-8CD5-B7D00D8A63E9}"/>
              </a:ext>
            </a:extLst>
          </p:cNvPr>
          <p:cNvSpPr txBox="1"/>
          <p:nvPr/>
        </p:nvSpPr>
        <p:spPr>
          <a:xfrm>
            <a:off x="1283425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83894" y="607576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kern="0" spc="-13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Перспективы развития и управление демографическими процессами</a:t>
            </a:r>
            <a:endParaRPr lang="en-US" sz="43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792385" y="2315170"/>
            <a:ext cx="44053" cy="5306854"/>
          </a:xfrm>
          <a:prstGeom prst="roundRect">
            <a:avLst>
              <a:gd name="adj" fmla="val 225099"/>
            </a:avLst>
          </a:prstGeom>
          <a:solidFill>
            <a:srgbClr val="313E80"/>
          </a:solidFill>
          <a:ln/>
        </p:spPr>
      </p:sp>
      <p:sp>
        <p:nvSpPr>
          <p:cNvPr id="7" name="Shape 3"/>
          <p:cNvSpPr/>
          <p:nvPr/>
        </p:nvSpPr>
        <p:spPr>
          <a:xfrm>
            <a:off x="5062299" y="2713077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313E80"/>
          </a:solidFill>
          <a:ln/>
        </p:spPr>
      </p:sp>
      <p:sp>
        <p:nvSpPr>
          <p:cNvPr id="8" name="Shape 4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725472" y="2528649"/>
            <a:ext cx="177879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kern="0" spc="-7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</a:t>
            </a:r>
            <a:endParaRPr lang="en-US" sz="2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026348" y="2535436"/>
            <a:ext cx="3031569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kern="0" spc="-6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Управление процессами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026348" y="3011924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Разработка мер управления демографическими процессами на государственном уровне.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062299" y="4555450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313E80"/>
          </a:solidFill>
          <a:ln/>
        </p:spPr>
      </p:sp>
      <p:sp>
        <p:nvSpPr>
          <p:cNvPr id="13" name="Shape 9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25472" y="4371023"/>
            <a:ext cx="177879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kern="0" spc="-7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</a:t>
            </a:r>
            <a:endParaRPr lang="en-US" sz="2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026348" y="4377809"/>
            <a:ext cx="278642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kern="0" spc="-6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Инновации и развитие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026348" y="4854297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Применение инноваций в области демографии для улучшения демографической ситуации в стране.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5062299" y="6397823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313E80"/>
          </a:solidFill>
          <a:ln/>
        </p:spPr>
      </p:sp>
      <p:sp>
        <p:nvSpPr>
          <p:cNvPr id="18" name="Shape 14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25472" y="6213396"/>
            <a:ext cx="177879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kern="0" spc="-7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3</a:t>
            </a:r>
            <a:endParaRPr lang="en-US" sz="2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6026348" y="6220182"/>
            <a:ext cx="2203609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kern="0" spc="-6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Заключение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6026348" y="6696670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Обобщение прогнозов и стратегий развития для управления демографическими вызовами России в будущем.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1206-4F95-4BD0-ABEB-93D9FB3D4665}"/>
              </a:ext>
            </a:extLst>
          </p:cNvPr>
          <p:cNvSpPr txBox="1"/>
          <p:nvPr/>
        </p:nvSpPr>
        <p:spPr>
          <a:xfrm>
            <a:off x="12834255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343</Words>
  <Application>Microsoft Office PowerPoint</Application>
  <PresentationFormat>Произвольный</PresentationFormat>
  <Paragraphs>69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2024-02-18T15:21:22Z</dcterms:created>
  <dcterms:modified xsi:type="dcterms:W3CDTF">2024-02-18T15:26:51Z</dcterms:modified>
</cp:coreProperties>
</file>