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173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402286" y="140171"/>
            <a:ext cx="7136673" cy="24179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051"/>
              </a:lnSpc>
              <a:buNone/>
            </a:pPr>
            <a:r>
              <a:rPr lang="en-US" sz="4841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Атмосферные осадки - презентация на урок географии в 6 классе</a:t>
            </a:r>
            <a:endParaRPr lang="en-US" sz="484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402287" y="2726882"/>
            <a:ext cx="7136673" cy="213903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82"/>
              </a:lnSpc>
              <a:buNone/>
            </a:pPr>
            <a:r>
              <a:rPr lang="en-US" sz="1614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Атмосферные осадки играют важную роль в формировании климата и влияют на природу и жизнь людей. В этой презентации мы изучим разнообразие атмосферных осадков, их происхождение, распределение и воздействие на окружающую среду. Также рассмотрим значимость осадков для сельского хозяйства и проблемы, связанные с ними. Приготовьтесь узнать много интересного и нового!</a:t>
            </a:r>
            <a:endParaRPr lang="en-US" sz="161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6FA69C-F259-4A90-B1B3-5CB57B40D824}"/>
              </a:ext>
            </a:extLst>
          </p:cNvPr>
          <p:cNvSpPr txBox="1"/>
          <p:nvPr/>
        </p:nvSpPr>
        <p:spPr>
          <a:xfrm>
            <a:off x="7551964" y="5158670"/>
            <a:ext cx="68416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географии в 6 классе по теме: "Атмосферные осадки"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90886C-5146-414B-80E7-9BEDD09B54EC}"/>
              </a:ext>
            </a:extLst>
          </p:cNvPr>
          <p:cNvSpPr txBox="1"/>
          <p:nvPr/>
        </p:nvSpPr>
        <p:spPr>
          <a:xfrm>
            <a:off x="108859" y="7619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4" name="Text 2"/>
          <p:cNvSpPr/>
          <p:nvPr/>
        </p:nvSpPr>
        <p:spPr>
          <a:xfrm>
            <a:off x="1760220" y="2291715"/>
            <a:ext cx="9455587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Что такое атмосферные осадки?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1760220" y="3604022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282C32"/>
          </a:solidFill>
          <a:ln/>
        </p:spPr>
      </p:sp>
      <p:sp>
        <p:nvSpPr>
          <p:cNvPr id="6" name="Text 4"/>
          <p:cNvSpPr/>
          <p:nvPr/>
        </p:nvSpPr>
        <p:spPr>
          <a:xfrm>
            <a:off x="1951196" y="3645694"/>
            <a:ext cx="117991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482334" y="368034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Определение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2482334" y="4160758"/>
            <a:ext cx="2833092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Атмосферные осадки - это вода или твердые частицы, выпадающие из атмосферы на земную поверхность.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5537597" y="3604022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282C32"/>
          </a:solidFill>
          <a:ln/>
        </p:spPr>
      </p:sp>
      <p:sp>
        <p:nvSpPr>
          <p:cNvPr id="10" name="Text 8"/>
          <p:cNvSpPr/>
          <p:nvPr/>
        </p:nvSpPr>
        <p:spPr>
          <a:xfrm>
            <a:off x="5694164" y="3645694"/>
            <a:ext cx="18669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6259711" y="368034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Формы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6259711" y="4160758"/>
            <a:ext cx="283309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Они могут проявляться в виде дождя, снега, града или изморози.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9314974" y="3604022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282C32"/>
          </a:solidFill>
          <a:ln/>
        </p:spPr>
      </p:sp>
      <p:sp>
        <p:nvSpPr>
          <p:cNvPr id="14" name="Text 12"/>
          <p:cNvSpPr/>
          <p:nvPr/>
        </p:nvSpPr>
        <p:spPr>
          <a:xfrm>
            <a:off x="9474875" y="3645694"/>
            <a:ext cx="180023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10037088" y="3680341"/>
            <a:ext cx="236839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Происхождение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10037088" y="4160758"/>
            <a:ext cx="2833092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Осадки образуются при конденсации водяного пара или при замерзании капель на высоте.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0135F4-CD92-40C4-A19D-FA925C0B9139}"/>
              </a:ext>
            </a:extLst>
          </p:cNvPr>
          <p:cNvSpPr txBox="1"/>
          <p:nvPr/>
        </p:nvSpPr>
        <p:spPr>
          <a:xfrm>
            <a:off x="108859" y="7619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4" name="Text 2"/>
          <p:cNvSpPr/>
          <p:nvPr/>
        </p:nvSpPr>
        <p:spPr>
          <a:xfrm>
            <a:off x="1760220" y="770930"/>
            <a:ext cx="824114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Виды атмосферных осадков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760220" y="202072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Дождь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760220" y="2590086"/>
            <a:ext cx="5283994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Форма осадков, наиболее распространенная в умеренных климатических условиях.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220" y="3906203"/>
            <a:ext cx="5184577" cy="3259336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7593806" y="202072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Снег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7593806" y="2590086"/>
            <a:ext cx="5283994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Характерен для холодных регионов и формируется из замерзших кристаллов воды.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3806" y="3906203"/>
            <a:ext cx="5283994" cy="33024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3A6D1B6-4B70-472E-A124-3766BA9FB364}"/>
              </a:ext>
            </a:extLst>
          </p:cNvPr>
          <p:cNvSpPr txBox="1"/>
          <p:nvPr/>
        </p:nvSpPr>
        <p:spPr>
          <a:xfrm>
            <a:off x="108859" y="7619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>
              <a:alpha val="80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1760220" y="1580674"/>
            <a:ext cx="11109960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Как образуются атмосферные осадки?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0220" y="3302675"/>
            <a:ext cx="3703320" cy="888682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982391" y="452461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Испарение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1982391" y="5005030"/>
            <a:ext cx="3258979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Вода испаряется с поверхности океанов, рек и озер.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3540" y="3302675"/>
            <a:ext cx="3703320" cy="888682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5685711" y="452461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Конденсация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7"/>
          <p:cNvSpPr/>
          <p:nvPr/>
        </p:nvSpPr>
        <p:spPr>
          <a:xfrm>
            <a:off x="5685711" y="5005030"/>
            <a:ext cx="3258979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Испаренная вода конденсируется, образуя облака.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66860" y="3302675"/>
            <a:ext cx="3703320" cy="888682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9389031" y="452461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Осаждение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9"/>
          <p:cNvSpPr/>
          <p:nvPr/>
        </p:nvSpPr>
        <p:spPr>
          <a:xfrm>
            <a:off x="9389031" y="5005030"/>
            <a:ext cx="3258979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Вода в облаках собирается и выпадает в виде дождя, снега или других видов осадков.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7EE5B0-D619-49E2-B268-951641ED93FB}"/>
              </a:ext>
            </a:extLst>
          </p:cNvPr>
          <p:cNvSpPr txBox="1"/>
          <p:nvPr/>
        </p:nvSpPr>
        <p:spPr>
          <a:xfrm>
            <a:off x="108859" y="7619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90799" y="1159907"/>
            <a:ext cx="9306401" cy="2083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Распределение атмосферных осадков по земной поверхности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4490799" y="3576280"/>
            <a:ext cx="4542115" cy="1990963"/>
          </a:xfrm>
          <a:prstGeom prst="roundRect">
            <a:avLst>
              <a:gd name="adj" fmla="val 6696"/>
            </a:avLst>
          </a:prstGeom>
          <a:solidFill>
            <a:srgbClr val="282C32"/>
          </a:solidFill>
          <a:ln/>
        </p:spPr>
      </p:sp>
      <p:sp>
        <p:nvSpPr>
          <p:cNvPr id="7" name="Text 4"/>
          <p:cNvSpPr/>
          <p:nvPr/>
        </p:nvSpPr>
        <p:spPr>
          <a:xfrm>
            <a:off x="4712970" y="3798451"/>
            <a:ext cx="3744039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Экваториальные области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4712970" y="4278868"/>
            <a:ext cx="4097774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Тут часто происходят обильные дожди вследствие атмосферной циркуляции.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9255085" y="3576280"/>
            <a:ext cx="4542115" cy="1990963"/>
          </a:xfrm>
          <a:prstGeom prst="roundRect">
            <a:avLst>
              <a:gd name="adj" fmla="val 6696"/>
            </a:avLst>
          </a:prstGeom>
          <a:solidFill>
            <a:srgbClr val="282C32"/>
          </a:solidFill>
          <a:ln/>
        </p:spPr>
      </p:sp>
      <p:sp>
        <p:nvSpPr>
          <p:cNvPr id="10" name="Text 7"/>
          <p:cNvSpPr/>
          <p:nvPr/>
        </p:nvSpPr>
        <p:spPr>
          <a:xfrm>
            <a:off x="9477256" y="3798451"/>
            <a:ext cx="295191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Умеренные широты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9477256" y="4278868"/>
            <a:ext cx="4097774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Характеризуются равномерным распределением осадков в течение года.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4490799" y="5789414"/>
            <a:ext cx="9306401" cy="1280160"/>
          </a:xfrm>
          <a:prstGeom prst="roundRect">
            <a:avLst>
              <a:gd name="adj" fmla="val 10414"/>
            </a:avLst>
          </a:prstGeom>
          <a:solidFill>
            <a:srgbClr val="282C32"/>
          </a:solidFill>
          <a:ln/>
        </p:spPr>
      </p:sp>
      <p:sp>
        <p:nvSpPr>
          <p:cNvPr id="13" name="Text 10"/>
          <p:cNvSpPr/>
          <p:nvPr/>
        </p:nvSpPr>
        <p:spPr>
          <a:xfrm>
            <a:off x="4712970" y="6011585"/>
            <a:ext cx="27254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Полярные области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4712970" y="6492002"/>
            <a:ext cx="886206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На некоторых территориях осадков весьма мало из-за холодного климата.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1CFA95-9C78-4802-A821-2C0DF0349D6F}"/>
              </a:ext>
            </a:extLst>
          </p:cNvPr>
          <p:cNvSpPr txBox="1"/>
          <p:nvPr/>
        </p:nvSpPr>
        <p:spPr>
          <a:xfrm>
            <a:off x="108859" y="7619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7749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760220" y="3566517"/>
            <a:ext cx="11109960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Влияние атмосферных осадков на природу и жизнь людей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1760220" y="5462111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282C32"/>
          </a:solidFill>
          <a:ln/>
        </p:spPr>
      </p:sp>
      <p:sp>
        <p:nvSpPr>
          <p:cNvPr id="7" name="Text 4"/>
          <p:cNvSpPr/>
          <p:nvPr/>
        </p:nvSpPr>
        <p:spPr>
          <a:xfrm>
            <a:off x="1951196" y="5503783"/>
            <a:ext cx="117991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2482334" y="5538430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Эрозия почвы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2482334" y="6018848"/>
            <a:ext cx="2833092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Излишние осадки могут способствовать смыву плодородного слоя почвы.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5537597" y="5462111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282C32"/>
          </a:solidFill>
          <a:ln/>
        </p:spPr>
      </p:sp>
      <p:sp>
        <p:nvSpPr>
          <p:cNvPr id="11" name="Text 8"/>
          <p:cNvSpPr/>
          <p:nvPr/>
        </p:nvSpPr>
        <p:spPr>
          <a:xfrm>
            <a:off x="5694164" y="5503783"/>
            <a:ext cx="18669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6259711" y="5538430"/>
            <a:ext cx="233612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Водоснабжение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6259711" y="6018848"/>
            <a:ext cx="283309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Осадки важны для поддержания запасов пресной воды.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9314974" y="5462111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282C32"/>
          </a:solidFill>
          <a:ln/>
        </p:spPr>
      </p:sp>
      <p:sp>
        <p:nvSpPr>
          <p:cNvPr id="15" name="Text 12"/>
          <p:cNvSpPr/>
          <p:nvPr/>
        </p:nvSpPr>
        <p:spPr>
          <a:xfrm>
            <a:off x="9474875" y="5503783"/>
            <a:ext cx="180023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10037088" y="5538430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Энергетика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10037088" y="6018848"/>
            <a:ext cx="283309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Используются для генерации гидроэнергии в ГЭС.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8A092A-2252-4058-998D-A53BB77E1968}"/>
              </a:ext>
            </a:extLst>
          </p:cNvPr>
          <p:cNvSpPr txBox="1"/>
          <p:nvPr/>
        </p:nvSpPr>
        <p:spPr>
          <a:xfrm>
            <a:off x="108859" y="7619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4" name="Text 2"/>
          <p:cNvSpPr/>
          <p:nvPr/>
        </p:nvSpPr>
        <p:spPr>
          <a:xfrm>
            <a:off x="1760220" y="1897261"/>
            <a:ext cx="11109960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Значение атмосферных осадков для сельского хозяйства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760220" y="3841433"/>
            <a:ext cx="5388293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9"/>
              </a:lnSpc>
              <a:buNone/>
            </a:pPr>
            <a:r>
              <a:rPr lang="en-US" sz="5249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75%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929051" y="4785598"/>
            <a:ext cx="505063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Процент влаги для роста растений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760220" y="5266015"/>
            <a:ext cx="5388293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Такое количество влаги обеспечивает оптимальные условия для сельскохозяйственных культур.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481768" y="3841433"/>
            <a:ext cx="5388412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9"/>
              </a:lnSpc>
              <a:buNone/>
            </a:pPr>
            <a:r>
              <a:rPr lang="en-US" sz="5249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100%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7481768" y="4785598"/>
            <a:ext cx="538841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Уровень осадков в тропических лесах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481768" y="5613202"/>
            <a:ext cx="5388412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Чрезмерные осадки могут привести к наводнениям и повреждению посевов.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8BD656-F588-4F23-9684-8C441B578787}"/>
              </a:ext>
            </a:extLst>
          </p:cNvPr>
          <p:cNvSpPr txBox="1"/>
          <p:nvPr/>
        </p:nvSpPr>
        <p:spPr>
          <a:xfrm>
            <a:off x="108859" y="7619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2815"/>
          </a:xfrm>
          <a:prstGeom prst="rect">
            <a:avLst/>
          </a:prstGeom>
          <a:solidFill>
            <a:srgbClr val="282C3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13348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769047" y="2610207"/>
            <a:ext cx="11092305" cy="1066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200"/>
              </a:lnSpc>
              <a:buNone/>
            </a:pPr>
            <a:r>
              <a:rPr lang="en-US" sz="3360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Проблемы, связанные с атмосферными осадками</a:t>
            </a:r>
            <a:endParaRPr lang="en-US" sz="33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3265884" y="3925610"/>
            <a:ext cx="76795" cy="3837861"/>
          </a:xfrm>
          <a:prstGeom prst="roundRect">
            <a:avLst>
              <a:gd name="adj" fmla="val 133352"/>
            </a:avLst>
          </a:prstGeom>
          <a:solidFill>
            <a:srgbClr val="282C32"/>
          </a:solidFill>
          <a:ln/>
        </p:spPr>
      </p:sp>
      <p:sp>
        <p:nvSpPr>
          <p:cNvPr id="7" name="Shape 4"/>
          <p:cNvSpPr/>
          <p:nvPr/>
        </p:nvSpPr>
        <p:spPr>
          <a:xfrm>
            <a:off x="3496211" y="4212372"/>
            <a:ext cx="597337" cy="76795"/>
          </a:xfrm>
          <a:prstGeom prst="roundRect">
            <a:avLst>
              <a:gd name="adj" fmla="val 133352"/>
            </a:avLst>
          </a:prstGeom>
          <a:solidFill>
            <a:srgbClr val="282C32"/>
          </a:solidFill>
          <a:ln/>
        </p:spPr>
      </p:sp>
      <p:sp>
        <p:nvSpPr>
          <p:cNvPr id="8" name="Shape 5"/>
          <p:cNvSpPr/>
          <p:nvPr/>
        </p:nvSpPr>
        <p:spPr>
          <a:xfrm>
            <a:off x="3112234" y="4058841"/>
            <a:ext cx="383977" cy="383977"/>
          </a:xfrm>
          <a:prstGeom prst="roundRect">
            <a:avLst>
              <a:gd name="adj" fmla="val 26670"/>
            </a:avLst>
          </a:prstGeom>
          <a:solidFill>
            <a:srgbClr val="282C32"/>
          </a:solidFill>
          <a:ln/>
        </p:spPr>
      </p:sp>
      <p:sp>
        <p:nvSpPr>
          <p:cNvPr id="9" name="Text 6"/>
          <p:cNvSpPr/>
          <p:nvPr/>
        </p:nvSpPr>
        <p:spPr>
          <a:xfrm>
            <a:off x="3258919" y="4090868"/>
            <a:ext cx="90607" cy="31992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20"/>
              </a:lnSpc>
              <a:buNone/>
            </a:pPr>
            <a:r>
              <a:rPr lang="en-US" sz="2016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1</a:t>
            </a:r>
            <a:endParaRPr lang="en-US" sz="201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4242911" y="4096226"/>
            <a:ext cx="2068235" cy="2667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80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Загрязнение воды</a:t>
            </a:r>
            <a:endParaRPr lang="en-US" sz="16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4242911" y="4465320"/>
            <a:ext cx="7339251" cy="2731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44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Осадки могут унести загрязняющие вещества с атмосферы в водоемы.</a:t>
            </a:r>
            <a:endParaRPr lang="en-US" sz="13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3496211" y="5366445"/>
            <a:ext cx="597337" cy="76795"/>
          </a:xfrm>
          <a:prstGeom prst="roundRect">
            <a:avLst>
              <a:gd name="adj" fmla="val 133352"/>
            </a:avLst>
          </a:prstGeom>
          <a:solidFill>
            <a:srgbClr val="282C32"/>
          </a:solidFill>
          <a:ln/>
        </p:spPr>
      </p:sp>
      <p:sp>
        <p:nvSpPr>
          <p:cNvPr id="13" name="Shape 10"/>
          <p:cNvSpPr/>
          <p:nvPr/>
        </p:nvSpPr>
        <p:spPr>
          <a:xfrm>
            <a:off x="3112234" y="5212913"/>
            <a:ext cx="383977" cy="383977"/>
          </a:xfrm>
          <a:prstGeom prst="roundRect">
            <a:avLst>
              <a:gd name="adj" fmla="val 26670"/>
            </a:avLst>
          </a:prstGeom>
          <a:solidFill>
            <a:srgbClr val="282C32"/>
          </a:solidFill>
          <a:ln/>
        </p:spPr>
      </p:sp>
      <p:sp>
        <p:nvSpPr>
          <p:cNvPr id="14" name="Text 11"/>
          <p:cNvSpPr/>
          <p:nvPr/>
        </p:nvSpPr>
        <p:spPr>
          <a:xfrm>
            <a:off x="3232487" y="5244941"/>
            <a:ext cx="143351" cy="31992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20"/>
              </a:lnSpc>
              <a:buNone/>
            </a:pPr>
            <a:r>
              <a:rPr lang="en-US" sz="2016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2</a:t>
            </a:r>
            <a:endParaRPr lang="en-US" sz="201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4242911" y="5250299"/>
            <a:ext cx="3506629" cy="2667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80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Повреждение инфраструктуры</a:t>
            </a:r>
            <a:endParaRPr lang="en-US" sz="16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4242911" y="5619393"/>
            <a:ext cx="7339251" cy="5462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44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Излишний дождь и град могут нанести ущерб зданиям, дорогам и другим сооружениям.</a:t>
            </a:r>
            <a:endParaRPr lang="en-US" sz="13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3496211" y="6793647"/>
            <a:ext cx="597337" cy="76795"/>
          </a:xfrm>
          <a:prstGeom prst="roundRect">
            <a:avLst>
              <a:gd name="adj" fmla="val 133352"/>
            </a:avLst>
          </a:prstGeom>
          <a:solidFill>
            <a:srgbClr val="282C32"/>
          </a:solidFill>
          <a:ln/>
        </p:spPr>
      </p:sp>
      <p:sp>
        <p:nvSpPr>
          <p:cNvPr id="18" name="Shape 15"/>
          <p:cNvSpPr/>
          <p:nvPr/>
        </p:nvSpPr>
        <p:spPr>
          <a:xfrm>
            <a:off x="3112234" y="6640116"/>
            <a:ext cx="383977" cy="383977"/>
          </a:xfrm>
          <a:prstGeom prst="roundRect">
            <a:avLst>
              <a:gd name="adj" fmla="val 26670"/>
            </a:avLst>
          </a:prstGeom>
          <a:solidFill>
            <a:srgbClr val="282C32"/>
          </a:solidFill>
          <a:ln/>
        </p:spPr>
      </p:sp>
      <p:sp>
        <p:nvSpPr>
          <p:cNvPr id="19" name="Text 16"/>
          <p:cNvSpPr/>
          <p:nvPr/>
        </p:nvSpPr>
        <p:spPr>
          <a:xfrm>
            <a:off x="3235107" y="6672143"/>
            <a:ext cx="138232" cy="31992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20"/>
              </a:lnSpc>
              <a:buNone/>
            </a:pPr>
            <a:r>
              <a:rPr lang="en-US" sz="2016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3</a:t>
            </a:r>
            <a:endParaRPr lang="en-US" sz="201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4242911" y="6677501"/>
            <a:ext cx="2309336" cy="2667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80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Изменение климата</a:t>
            </a:r>
            <a:endParaRPr lang="en-US" sz="16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4242911" y="7046595"/>
            <a:ext cx="7339251" cy="5462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44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Экстремальные изменения в режиме осадков могут привести к климатическим катастрофам.</a:t>
            </a:r>
            <a:endParaRPr lang="en-US" sz="13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D53320-0977-4E73-90B3-C67DFF021E47}"/>
              </a:ext>
            </a:extLst>
          </p:cNvPr>
          <p:cNvSpPr txBox="1"/>
          <p:nvPr/>
        </p:nvSpPr>
        <p:spPr>
          <a:xfrm>
            <a:off x="108859" y="7619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414</Words>
  <Application>Microsoft Office PowerPoint</Application>
  <PresentationFormat>Произвольный</PresentationFormat>
  <Paragraphs>77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2024-02-15T13:41:49Z</dcterms:created>
  <dcterms:modified xsi:type="dcterms:W3CDTF">2024-02-15T13:46:38Z</dcterms:modified>
</cp:coreProperties>
</file>