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33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652657" y="702371"/>
            <a:ext cx="6640286" cy="9160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4500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Профессия: зоотехник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148398" y="2015012"/>
            <a:ext cx="56488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Зоотехник - это не просто работа с животными, а целое искусство управления животноводством. В этом презентации мы рассмотрим все нюансы и особенности этой профессии.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92972-E038-4203-8204-15B2BAB40821}"/>
              </a:ext>
            </a:extLst>
          </p:cNvPr>
          <p:cNvSpPr txBox="1"/>
          <p:nvPr/>
        </p:nvSpPr>
        <p:spPr>
          <a:xfrm>
            <a:off x="7456713" y="3688896"/>
            <a:ext cx="70822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18. Профориентационное занятие «Пробую профессию в аграрной сфере» (моделирующая онлайн-проба на платформе проекта «Билет в будущее» по профессиям на выбор: агроном, зоотехник и др.) - четверг, 18.01.2024 (18 января 2024 года)»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зоотехник"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04DBEF-C6C1-4E9B-BB1A-778BFED91EED}"/>
              </a:ext>
            </a:extLst>
          </p:cNvPr>
          <p:cNvSpPr txBox="1"/>
          <p:nvPr/>
        </p:nvSpPr>
        <p:spPr>
          <a:xfrm>
            <a:off x="76198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1624"/>
          </a:xfrm>
          <a:prstGeom prst="rect">
            <a:avLst/>
          </a:prstGeom>
          <a:solidFill>
            <a:srgbClr val="FFFCFA"/>
          </a:solidFill>
          <a:ln w="11192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3029903" y="496133"/>
            <a:ext cx="7452360" cy="5638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40"/>
              </a:lnSpc>
              <a:buNone/>
            </a:pPr>
            <a:r>
              <a:rPr lang="en-US" sz="3552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История и развитие профессии</a:t>
            </a:r>
            <a:endParaRPr lang="en-US" sz="3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3282553" y="1420773"/>
            <a:ext cx="36076" cy="6314718"/>
          </a:xfrm>
          <a:prstGeom prst="roundRect">
            <a:avLst>
              <a:gd name="adj" fmla="val 225065"/>
            </a:avLst>
          </a:prstGeom>
          <a:solidFill>
            <a:srgbClr val="D7C5C1"/>
          </a:solidFill>
          <a:ln/>
        </p:spPr>
      </p:sp>
      <p:sp>
        <p:nvSpPr>
          <p:cNvPr id="6" name="Shape 4"/>
          <p:cNvSpPr/>
          <p:nvPr/>
        </p:nvSpPr>
        <p:spPr>
          <a:xfrm>
            <a:off x="3503474" y="1746468"/>
            <a:ext cx="631508" cy="36076"/>
          </a:xfrm>
          <a:prstGeom prst="roundRect">
            <a:avLst>
              <a:gd name="adj" fmla="val 225065"/>
            </a:avLst>
          </a:prstGeom>
          <a:solidFill>
            <a:srgbClr val="D7C5C1"/>
          </a:solidFill>
          <a:ln/>
        </p:spPr>
      </p:sp>
      <p:sp>
        <p:nvSpPr>
          <p:cNvPr id="7" name="Shape 5"/>
          <p:cNvSpPr/>
          <p:nvPr/>
        </p:nvSpPr>
        <p:spPr>
          <a:xfrm>
            <a:off x="3097590" y="1561624"/>
            <a:ext cx="405884" cy="405884"/>
          </a:xfrm>
          <a:prstGeom prst="roundRect">
            <a:avLst>
              <a:gd name="adj" fmla="val 20004"/>
            </a:avLst>
          </a:prstGeom>
          <a:solidFill>
            <a:srgbClr val="EBE2E0"/>
          </a:solidFill>
          <a:ln w="11192">
            <a:solidFill>
              <a:srgbClr val="D7C5C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250942" y="1595438"/>
            <a:ext cx="9906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1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4292798" y="1601153"/>
            <a:ext cx="4175760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От земледелия до животноводства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292798" y="1991201"/>
            <a:ext cx="7307580" cy="57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Первые зоотехнические работы появились еще в древности, однако настоящее развитие профессии пришлось на конец XIX и XX века.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503474" y="3370243"/>
            <a:ext cx="631508" cy="36076"/>
          </a:xfrm>
          <a:prstGeom prst="roundRect">
            <a:avLst>
              <a:gd name="adj" fmla="val 225065"/>
            </a:avLst>
          </a:prstGeom>
          <a:solidFill>
            <a:srgbClr val="D7C5C1"/>
          </a:solidFill>
          <a:ln/>
        </p:spPr>
      </p:sp>
      <p:sp>
        <p:nvSpPr>
          <p:cNvPr id="12" name="Shape 10"/>
          <p:cNvSpPr/>
          <p:nvPr/>
        </p:nvSpPr>
        <p:spPr>
          <a:xfrm>
            <a:off x="3097590" y="3185398"/>
            <a:ext cx="405884" cy="405884"/>
          </a:xfrm>
          <a:prstGeom prst="roundRect">
            <a:avLst>
              <a:gd name="adj" fmla="val 20004"/>
            </a:avLst>
          </a:prstGeom>
          <a:solidFill>
            <a:srgbClr val="EBE2E0"/>
          </a:solidFill>
          <a:ln w="11192">
            <a:solidFill>
              <a:srgbClr val="D7C5C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31892" y="3219212"/>
            <a:ext cx="13716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2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4292798" y="3224927"/>
            <a:ext cx="3444240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Основная задача зоотехника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4292798" y="3614976"/>
            <a:ext cx="7307580" cy="57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Создание условий для комфортной жизни продуктивных животных и повышение производительности животноводства в целом.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3503474" y="4994017"/>
            <a:ext cx="631508" cy="36076"/>
          </a:xfrm>
          <a:prstGeom prst="roundRect">
            <a:avLst>
              <a:gd name="adj" fmla="val 225065"/>
            </a:avLst>
          </a:prstGeom>
          <a:solidFill>
            <a:srgbClr val="D7C5C1"/>
          </a:solidFill>
          <a:ln/>
        </p:spPr>
      </p:sp>
      <p:sp>
        <p:nvSpPr>
          <p:cNvPr id="17" name="Shape 15"/>
          <p:cNvSpPr/>
          <p:nvPr/>
        </p:nvSpPr>
        <p:spPr>
          <a:xfrm>
            <a:off x="3097590" y="4809173"/>
            <a:ext cx="405884" cy="405884"/>
          </a:xfrm>
          <a:prstGeom prst="roundRect">
            <a:avLst>
              <a:gd name="adj" fmla="val 20004"/>
            </a:avLst>
          </a:prstGeom>
          <a:solidFill>
            <a:srgbClr val="EBE2E0"/>
          </a:solidFill>
          <a:ln w="11192">
            <a:solidFill>
              <a:srgbClr val="D7C5C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235702" y="4842986"/>
            <a:ext cx="12954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3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4292798" y="4848701"/>
            <a:ext cx="4373880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Тенденции современной зоотехники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4292798" y="5238750"/>
            <a:ext cx="7307580" cy="57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Современные зоотехники используют самые современные технологии, чтобы повысить качество животноводства и производства пищевых продуктов.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3503474" y="6617791"/>
            <a:ext cx="631508" cy="36076"/>
          </a:xfrm>
          <a:prstGeom prst="roundRect">
            <a:avLst>
              <a:gd name="adj" fmla="val 225065"/>
            </a:avLst>
          </a:prstGeom>
          <a:solidFill>
            <a:srgbClr val="D7C5C1"/>
          </a:solidFill>
          <a:ln/>
        </p:spPr>
      </p:sp>
      <p:sp>
        <p:nvSpPr>
          <p:cNvPr id="22" name="Shape 20"/>
          <p:cNvSpPr/>
          <p:nvPr/>
        </p:nvSpPr>
        <p:spPr>
          <a:xfrm>
            <a:off x="3097590" y="6432947"/>
            <a:ext cx="405884" cy="405884"/>
          </a:xfrm>
          <a:prstGeom prst="roundRect">
            <a:avLst>
              <a:gd name="adj" fmla="val 20004"/>
            </a:avLst>
          </a:prstGeom>
          <a:solidFill>
            <a:srgbClr val="EBE2E0"/>
          </a:solidFill>
          <a:ln w="11192">
            <a:solidFill>
              <a:srgbClr val="D7C5C1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3228082" y="6466761"/>
            <a:ext cx="144780" cy="338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64"/>
              </a:lnSpc>
              <a:buNone/>
            </a:pPr>
            <a:r>
              <a:rPr lang="en-US" sz="2131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4</a:t>
            </a:r>
            <a:endParaRPr lang="en-US" sz="21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4292798" y="6472476"/>
            <a:ext cx="3185160" cy="2818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20"/>
              </a:lnSpc>
              <a:buNone/>
            </a:pPr>
            <a:r>
              <a:rPr lang="en-US" sz="1776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Этические аспекты работы</a:t>
            </a:r>
            <a:endParaRPr lang="en-US" sz="17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4292798" y="6862524"/>
            <a:ext cx="7307580" cy="577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73"/>
              </a:lnSpc>
              <a:buNone/>
            </a:pPr>
            <a:r>
              <a:rPr lang="en-US" sz="1421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Зоотехники должны заботиться об этике и благополучии животных, учитывая при этом потребности и права человека на качественную продукцию.</a:t>
            </a:r>
            <a:endParaRPr lang="en-US" sz="142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D5807D-925A-4FE8-9368-39791396A330}"/>
              </a:ext>
            </a:extLst>
          </p:cNvPr>
          <p:cNvSpPr txBox="1"/>
          <p:nvPr/>
        </p:nvSpPr>
        <p:spPr>
          <a:xfrm>
            <a:off x="76198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99041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Направления и специализации в зоотехнике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732127"/>
            <a:ext cx="5166122" cy="2010370"/>
          </a:xfrm>
          <a:prstGeom prst="roundRect">
            <a:avLst>
              <a:gd name="adj" fmla="val 4974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73975" y="2968109"/>
            <a:ext cx="3002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Селекция животных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73975" y="3448526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Работа с породистыми и продуктивными животными, создание новых гибридов.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732127"/>
            <a:ext cx="5166122" cy="2010370"/>
          </a:xfrm>
          <a:prstGeom prst="roundRect">
            <a:avLst>
              <a:gd name="adj" fmla="val 4974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62267" y="2968109"/>
            <a:ext cx="46941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Биотехнологии в зоопромышленности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62267" y="3795713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Применение современных методов генной инженерии в животноводстве.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4964668"/>
            <a:ext cx="5166122" cy="2365772"/>
          </a:xfrm>
          <a:prstGeom prst="roundRect">
            <a:avLst>
              <a:gd name="adj" fmla="val 4227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73975" y="5200650"/>
            <a:ext cx="46941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Технические решения в зоотехнике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73975" y="6028253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Использование техники и новых технологий для оптимизации производственных процессов.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964668"/>
            <a:ext cx="5166122" cy="2365772"/>
          </a:xfrm>
          <a:prstGeom prst="roundRect">
            <a:avLst>
              <a:gd name="adj" fmla="val 4227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62267" y="5200650"/>
            <a:ext cx="3672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Фермерство и экотуризм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62267" y="5681067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Организация крестьянских хозяйств, фермерских хозяйств и экостанций.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11D8A4-514F-46D2-8C93-47E1F02EEBFD}"/>
              </a:ext>
            </a:extLst>
          </p:cNvPr>
          <p:cNvSpPr txBox="1"/>
          <p:nvPr/>
        </p:nvSpPr>
        <p:spPr>
          <a:xfrm>
            <a:off x="76198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140184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Профессиональные навыки и качества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346013"/>
            <a:ext cx="5006221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Навыки управления животноводством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93394" y="4428887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Владение особенностями разведения животных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93394" y="5228511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Знание технологий и методов животноводства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93394" y="6028134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Умение работать с техникой и современными системами управления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93806" y="3346013"/>
            <a:ext cx="36880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Качества зоотехника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49208" y="4012406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Ответственность и дисциплинированность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49208" y="4812030"/>
            <a:ext cx="4650819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Способность к многозадачности и быстрому принятию решений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49208" y="5611654"/>
            <a:ext cx="4650819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Коммуникабельность и настойчивость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E2FC74-6767-4806-98D9-AD928719C8B6}"/>
              </a:ext>
            </a:extLst>
          </p:cNvPr>
          <p:cNvSpPr txBox="1"/>
          <p:nvPr/>
        </p:nvSpPr>
        <p:spPr>
          <a:xfrm>
            <a:off x="76198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037993" y="876300"/>
            <a:ext cx="71704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Плюсы и минусы работы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015014"/>
            <a:ext cx="5110520" cy="315849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45115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Плюсы работы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931575"/>
            <a:ext cx="511052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Возможности для креативности, разнообразие задач и технологий, высокая стабильность зарплаты.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1768" y="2015014"/>
            <a:ext cx="5110639" cy="315860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81768" y="5451277"/>
            <a:ext cx="23164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Минусы работы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81768" y="5931694"/>
            <a:ext cx="511063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Низкий уровень уважения общества, осознание ответственности за жизнь и здоровье животных, работа в непростых условиях.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BC390-5BF6-4537-9D49-015EF1820203}"/>
              </a:ext>
            </a:extLst>
          </p:cNvPr>
          <p:cNvSpPr txBox="1"/>
          <p:nvPr/>
        </p:nvSpPr>
        <p:spPr>
          <a:xfrm>
            <a:off x="76198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963692"/>
            <a:ext cx="9197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Возможности карьерного роста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7293054" y="1991320"/>
            <a:ext cx="44410" cy="5274588"/>
          </a:xfrm>
          <a:prstGeom prst="roundRect">
            <a:avLst>
              <a:gd name="adj" fmla="val 225151"/>
            </a:avLst>
          </a:prstGeom>
          <a:solidFill>
            <a:srgbClr val="D7C5C1"/>
          </a:solidFill>
          <a:ln/>
        </p:spPr>
      </p:sp>
      <p:sp>
        <p:nvSpPr>
          <p:cNvPr id="8" name="Shape 5"/>
          <p:cNvSpPr/>
          <p:nvPr/>
        </p:nvSpPr>
        <p:spPr>
          <a:xfrm>
            <a:off x="7565172" y="2392620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7C5C1"/>
          </a:solidFill>
          <a:ln/>
        </p:spPr>
      </p:sp>
      <p:sp>
        <p:nvSpPr>
          <p:cNvPr id="9" name="Shape 6"/>
          <p:cNvSpPr/>
          <p:nvPr/>
        </p:nvSpPr>
        <p:spPr>
          <a:xfrm>
            <a:off x="7065228" y="216491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254180" y="2206585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537258" y="2213491"/>
            <a:ext cx="31318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Молодой специалист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537258" y="2693908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Работа на крупных промышленных фермах, участие в масштабных проектах, подготовка и проведение мероприятий.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87631" y="3503474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7C5C1"/>
          </a:solidFill>
          <a:ln/>
        </p:spPr>
      </p:sp>
      <p:sp>
        <p:nvSpPr>
          <p:cNvPr id="14" name="Shape 11"/>
          <p:cNvSpPr/>
          <p:nvPr/>
        </p:nvSpPr>
        <p:spPr>
          <a:xfrm>
            <a:off x="7065228" y="327576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231320" y="3317438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555683" y="3324344"/>
            <a:ext cx="2537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Средний уровень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2037993" y="3804761"/>
            <a:ext cx="40551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Руководство небольшими предприятиями, работа в крупных компаниях, подготовка проектов и разработка новых технологий обработки продуктов.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7565172" y="4965442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7C5C1"/>
          </a:solidFill>
          <a:ln/>
        </p:spPr>
      </p:sp>
      <p:sp>
        <p:nvSpPr>
          <p:cNvPr id="19" name="Shape 16"/>
          <p:cNvSpPr/>
          <p:nvPr/>
        </p:nvSpPr>
        <p:spPr>
          <a:xfrm>
            <a:off x="7065228" y="473773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235130" y="4779407"/>
            <a:ext cx="1600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8537258" y="4786313"/>
            <a:ext cx="2590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Старший уровень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8537258" y="5266730"/>
            <a:ext cx="405515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Руководящие должности в крупнейших зоотехнологических компаниях, разработка и реализация проектов в сфере разведения животных.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735D7-96E2-4E2A-B80B-888F665AA51D}"/>
              </a:ext>
            </a:extLst>
          </p:cNvPr>
          <p:cNvSpPr txBox="1"/>
          <p:nvPr/>
        </p:nvSpPr>
        <p:spPr>
          <a:xfrm>
            <a:off x="76198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172528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Профессиональное образование и обучение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30681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22152" y="3109793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555313" y="3144441"/>
            <a:ext cx="38200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Общеобразовательная подготовка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555313" y="3972044"/>
            <a:ext cx="38200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Нужно иметь основные знания и умения в области математики, биологии, физики и химии, чтобы эффективно ориентироваться в профессии зоотехника.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5597485" y="306812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3578" y="3109793"/>
            <a:ext cx="16764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319599" y="3144441"/>
            <a:ext cx="3820001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Обучение в специализированных учебных заведениях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319599" y="4319230"/>
            <a:ext cx="38200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Обучение может проходить как в формате очного, так и дистанционного обучения.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33199" y="614481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03102" y="6186488"/>
            <a:ext cx="1600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1555313" y="6221135"/>
            <a:ext cx="3497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443728"/>
                </a:solidFill>
                <a:latin typeface="Arial" panose="020B0604020202020204" pitchFamily="34" charset="0"/>
                <a:ea typeface="Crimson Pro" pitchFamily="34" charset="-122"/>
                <a:cs typeface="Arial" panose="020B0604020202020204" pitchFamily="34" charset="0"/>
              </a:rPr>
              <a:t>Практика и стажировка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1555313" y="6701552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Практика и стажировка - это самый важный элемент обучения зоотехников.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CDE460-7CAC-45DE-8804-83046A3267F7}"/>
              </a:ext>
            </a:extLst>
          </p:cNvPr>
          <p:cNvSpPr txBox="1"/>
          <p:nvPr/>
        </p:nvSpPr>
        <p:spPr>
          <a:xfrm>
            <a:off x="76198" y="544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659676-71AF-4339-91ED-77EC018741E6}"/>
              </a:ext>
            </a:extLst>
          </p:cNvPr>
          <p:cNvSpPr txBox="1"/>
          <p:nvPr/>
        </p:nvSpPr>
        <p:spPr>
          <a:xfrm>
            <a:off x="228598" y="2068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489</Words>
  <Application>Microsoft Office PowerPoint</Application>
  <PresentationFormat>Произвольный</PresentationFormat>
  <Paragraphs>77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2023-12-19T15:09:44Z</dcterms:created>
  <dcterms:modified xsi:type="dcterms:W3CDTF">2023-12-19T15:14:51Z</dcterms:modified>
</cp:coreProperties>
</file>